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5" r:id="rId2"/>
  </p:sldMasterIdLst>
  <p:notesMasterIdLst>
    <p:notesMasterId r:id="rId11"/>
  </p:notesMasterIdLst>
  <p:handoutMasterIdLst>
    <p:handoutMasterId r:id="rId12"/>
  </p:handoutMasterIdLst>
  <p:sldIdLst>
    <p:sldId id="265" r:id="rId3"/>
    <p:sldId id="282" r:id="rId4"/>
    <p:sldId id="267" r:id="rId5"/>
    <p:sldId id="275" r:id="rId6"/>
    <p:sldId id="268" r:id="rId7"/>
    <p:sldId id="277" r:id="rId8"/>
    <p:sldId id="283" r:id="rId9"/>
    <p:sldId id="281" r:id="rId1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529" autoAdjust="0"/>
    <p:restoredTop sz="95013" autoAdjust="0"/>
  </p:normalViewPr>
  <p:slideViewPr>
    <p:cSldViewPr>
      <p:cViewPr varScale="1">
        <p:scale>
          <a:sx n="72" d="100"/>
          <a:sy n="72" d="100"/>
        </p:scale>
        <p:origin x="108" y="5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ACB66-EAB9-4D45-9F9C-28EA120D791D}" type="datetimeFigureOut">
              <a:rPr lang="en-US"/>
              <a:t>9/17/2017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37A6B-DAA4-4C2D-AEAB-4E9E7009579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15455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9D970-AC71-40CF-8717-2E4EAB5207AF}" type="datetimeFigureOut">
              <a:rPr lang="en-US"/>
              <a:t>9/17/2017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66150-FA26-45B5-BF0B-186B42A09DC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9467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1"/>
            <a:ext cx="23044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936" y="1122363"/>
            <a:ext cx="8789286" cy="2387600"/>
          </a:xfrm>
        </p:spPr>
        <p:txBody>
          <a:bodyPr anchor="b">
            <a:normAutofit/>
          </a:bodyPr>
          <a:lstStyle>
            <a:lvl1pPr algn="l"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5936" y="3602038"/>
            <a:ext cx="8789286" cy="1655762"/>
          </a:xfrm>
        </p:spPr>
        <p:txBody>
          <a:bodyPr>
            <a:normAutofit/>
          </a:bodyPr>
          <a:lstStyle>
            <a:lvl1pPr marL="0" indent="0" algn="l">
              <a:buNone/>
              <a:defRPr sz="1999" cap="all" baseline="0">
                <a:solidFill>
                  <a:schemeClr val="tx2"/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5668" y="5410202"/>
            <a:ext cx="2742486" cy="365125"/>
          </a:xfrm>
        </p:spPr>
        <p:txBody>
          <a:bodyPr/>
          <a:lstStyle/>
          <a:p>
            <a:fld id="{F7F9923D-8FA6-48F9-B8A3-637D89C38B25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5936" y="5410202"/>
            <a:ext cx="5123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4334" y="5410200"/>
            <a:ext cx="770888" cy="365125"/>
          </a:xfrm>
        </p:spPr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0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3" y="4304665"/>
            <a:ext cx="9909774" cy="819355"/>
          </a:xfrm>
        </p:spPr>
        <p:txBody>
          <a:bodyPr anchor="b">
            <a:normAutofit/>
          </a:bodyPr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114" y="606426"/>
            <a:ext cx="9909773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199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067" y="5124020"/>
            <a:ext cx="9908278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9DC9-B5AB-4811-90F5-32E64DA86846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7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59" y="609600"/>
            <a:ext cx="9903375" cy="3429000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3" y="4419600"/>
            <a:ext cx="9901880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1DC7-7DB8-4AF0-9403-159473EC2AD8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8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836" y="609600"/>
            <a:ext cx="9300329" cy="2748429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196" y="3365557"/>
            <a:ext cx="8750020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4" y="4309919"/>
            <a:ext cx="990342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7F0E-4944-4596-A8D5-C2FA92029059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277" y="732394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4626" y="276497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5338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3" y="2134042"/>
            <a:ext cx="9903421" cy="2511835"/>
          </a:xfrm>
        </p:spPr>
        <p:txBody>
          <a:bodyPr anchor="b"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067" y="4657655"/>
            <a:ext cx="9901926" cy="1140644"/>
          </a:xfrm>
        </p:spPr>
        <p:txBody>
          <a:bodyPr anchor="t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16EF-A185-4A4B-974F-F6F494BA06C1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27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116" y="609600"/>
            <a:ext cx="990341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113" y="2674463"/>
            <a:ext cx="319606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625" y="3360263"/>
            <a:ext cx="3207899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591" y="2677635"/>
            <a:ext cx="318355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3040" y="3363435"/>
            <a:ext cx="319499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0397" y="2674463"/>
            <a:ext cx="319413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0397" y="3360263"/>
            <a:ext cx="319413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45C7-D96C-496B-A7A7-A21385120E64}" type="datetime1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50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114" y="609600"/>
            <a:ext cx="990341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116" y="4404596"/>
            <a:ext cx="3194408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116" y="2666998"/>
            <a:ext cx="3194408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116" y="4980859"/>
            <a:ext cx="3194408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7884" y="4404596"/>
            <a:ext cx="3199567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7884" y="2666998"/>
            <a:ext cx="319810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6424" y="4980857"/>
            <a:ext cx="3199567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0523" y="4404595"/>
            <a:ext cx="318991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0398" y="2666998"/>
            <a:ext cx="319413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0397" y="4980855"/>
            <a:ext cx="319413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D5E7-04F5-47C1-BE3F-F1AB00BCB9DA}" type="datetime1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14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6A0E3-D026-4214-8188-44E72D84DDFC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0046" y="609600"/>
            <a:ext cx="2004489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113" y="609600"/>
            <a:ext cx="7746572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C15A-F54F-453B-98B8-203B1E0FBBD9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7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D4EB-9809-40C1-92F9-FD6653979542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2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1419227"/>
            <a:ext cx="9903420" cy="2852737"/>
          </a:xfrm>
        </p:spPr>
        <p:txBody>
          <a:bodyPr anchor="b"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14" y="4424362"/>
            <a:ext cx="9903420" cy="1374776"/>
          </a:xfrm>
        </p:spPr>
        <p:txBody>
          <a:bodyPr>
            <a:normAutofit/>
          </a:bodyPr>
          <a:lstStyle>
            <a:lvl1pPr marL="0" indent="0">
              <a:buNone/>
              <a:defRPr sz="1799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E5D3-EEFE-4A3A-9E78-15A3185CE94F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4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113" y="2249486"/>
            <a:ext cx="487711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3" y="2249486"/>
            <a:ext cx="487394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B13F-925F-4A5F-8777-1DB5D39C5C55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5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619127"/>
            <a:ext cx="990342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9663" y="2249486"/>
            <a:ext cx="464857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113" y="3073398"/>
            <a:ext cx="487712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9141" y="2249485"/>
            <a:ext cx="464539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3073398"/>
            <a:ext cx="487394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1E6E-D5B5-4D0F-849F-D68AE3979FEB}" type="datetime1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1C1E-7E48-4FA4-8319-59EA0461BA20}" type="datetime1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3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5722-9DF9-4B92-A8FD-97DFF843D6A0}" type="datetime1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4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07" y="609601"/>
            <a:ext cx="3855033" cy="1639884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858" y="592666"/>
            <a:ext cx="5889675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407" y="2249486"/>
            <a:ext cx="3855033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828C-9C6D-4D03-A31B-70E84284B84B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0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6" y="609600"/>
            <a:ext cx="5932963" cy="1639886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8799" y="609602"/>
            <a:ext cx="3665735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3" y="2249486"/>
            <a:ext cx="5932966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01A7-3168-447C-9EF2-EA81241E4186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9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4" y="1"/>
            <a:ext cx="12050749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116" y="618518"/>
            <a:ext cx="990341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15" y="2249487"/>
            <a:ext cx="990341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4979" y="5883277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BA5CC-6A87-47F2-9FE8-47EF1AC3EA84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114" y="5883276"/>
            <a:ext cx="6237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3645" y="5883275"/>
            <a:ext cx="77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6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  <p:sldLayoutId id="2147483988" r:id="rId13"/>
    <p:sldLayoutId id="2147483989" r:id="rId14"/>
    <p:sldLayoutId id="2147483990" r:id="rId15"/>
    <p:sldLayoutId id="2147483991" r:id="rId16"/>
    <p:sldLayoutId id="214748399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599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98068" y="1496402"/>
            <a:ext cx="6571125" cy="707886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OCEAN MISSION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8148" y="917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7748" y="624762"/>
            <a:ext cx="10585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DR. B.C. ROY ENGINEERING COLLEGE , DURGAPUR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86300" y="2614265"/>
            <a:ext cx="6552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Abhishek Kumar Jha          (EX-200001)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02432" y="116632"/>
            <a:ext cx="50445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Exorsa v5.0 – (EX-200001) 17/09/17</a:t>
            </a:r>
            <a:endParaRPr lang="en-IN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E0C2F9-5CE0-4F41-BFDA-1088C3CEC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52" y="3240176"/>
            <a:ext cx="3809000" cy="213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6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34093" y="725795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        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 PLAN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7908" y="1556792"/>
            <a:ext cx="91450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INTRODUCTION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38628" y="260648"/>
            <a:ext cx="3672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Exorsa v5.0 – (EX-200001) 17/09/17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9864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7828" y="1773724"/>
            <a:ext cx="6984776" cy="107721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3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7625" y="1793437"/>
            <a:ext cx="5832648" cy="95410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India’s position in ocean research field</a:t>
            </a:r>
            <a:r>
              <a:rPr lang="en-US" sz="3200" b="1" dirty="0"/>
              <a:t>.</a:t>
            </a:r>
            <a:endParaRPr lang="en-IN" sz="3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636" y="1988840"/>
            <a:ext cx="2975233" cy="17036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99151" y="41365"/>
            <a:ext cx="3335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Exorsa v5.0 – (EX-200001) 17/09/17</a:t>
            </a:r>
            <a:endParaRPr lang="en-IN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2878853" y="529704"/>
            <a:ext cx="5855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OCEAN MISSION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86300" y="63856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94612" y="1773724"/>
            <a:ext cx="3384376" cy="20873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99151" y="4148538"/>
            <a:ext cx="2686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 :1 Introduction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7625" y="2890367"/>
            <a:ext cx="61926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Transformative step for the prosperity and security of the nation.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Research activities in ocean science and develop technology to harness ocean resources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B0E5BE3-A7FB-4081-B85E-16313F90C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556" y="1563278"/>
            <a:ext cx="4193459" cy="246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38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0078" y="586721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AIM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14692" y="64278"/>
            <a:ext cx="33230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Exorsa v5.0 – (EX-200001) 17/09/17</a:t>
            </a:r>
            <a:endParaRPr lang="en-IN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5980" y="1916832"/>
            <a:ext cx="458010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 Security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Explore Minerals of sea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activities in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ocean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07249" y="4677929"/>
            <a:ext cx="2448272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 : 2  AIM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7639" y="648862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1DBBD0-4B9B-45E7-9F66-A908788F53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080" y="1266053"/>
            <a:ext cx="4630314" cy="308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9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6318" y="517522"/>
            <a:ext cx="9202407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Impact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57908" y="1340768"/>
            <a:ext cx="6250079" cy="12618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sz="2000" b="1" dirty="0"/>
          </a:p>
          <a:p>
            <a:endParaRPr lang="en-US" sz="2000" b="1" dirty="0"/>
          </a:p>
          <a:p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86700" y="112274"/>
            <a:ext cx="3142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Exorsa v5.0 – (EX-200001) 17/09/17</a:t>
            </a:r>
            <a:endParaRPr lang="en-IN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IN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6676" y="646250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1BC313-0F33-4B3F-9103-AEEF82593EE6}"/>
              </a:ext>
            </a:extLst>
          </p:cNvPr>
          <p:cNvSpPr txBox="1"/>
          <p:nvPr/>
        </p:nvSpPr>
        <p:spPr>
          <a:xfrm>
            <a:off x="621804" y="1678005"/>
            <a:ext cx="769754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elp to harness resources of ocean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security of nation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Help to study the cyclone cause by increased temperature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A142B4A-2C1F-4F2A-A316-1C5FE4CCB3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869" y="2278575"/>
            <a:ext cx="4491916" cy="224595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D470824-E1AE-4135-BF77-496382DA9DC3}"/>
              </a:ext>
            </a:extLst>
          </p:cNvPr>
          <p:cNvSpPr/>
          <p:nvPr/>
        </p:nvSpPr>
        <p:spPr>
          <a:xfrm>
            <a:off x="8882621" y="4797152"/>
            <a:ext cx="15322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 : 2  IMPACT</a:t>
            </a:r>
          </a:p>
        </p:txBody>
      </p:sp>
    </p:spTree>
    <p:extLst>
      <p:ext uri="{BB962C8B-B14F-4D97-AF65-F5344CB8AC3E}">
        <p14:creationId xmlns:p14="http://schemas.microsoft.com/office/powerpoint/2010/main" val="412919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66120" y="604565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1844" y="1888594"/>
            <a:ext cx="9490098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will be done by  the scientists of CSIR-NIO</a:t>
            </a:r>
            <a:r>
              <a:rPr lang="en-US" dirty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Ambitious Rs 10,000-crore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Ship building by Titagarh Wagons Ltd,</a:t>
            </a:r>
          </a:p>
          <a:p>
            <a:r>
              <a:rPr lang="en-US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81130" y="188640"/>
            <a:ext cx="37303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Exorsa v5.0 – (EX-200001) 17/09/17</a:t>
            </a:r>
            <a:endParaRPr lang="en-IN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3511" y="637435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17340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8148" y="53996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6340" y="647524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2564" y="188640"/>
            <a:ext cx="38884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Exorsa v5.0 – (EX-200001) 17/09/17</a:t>
            </a:r>
            <a:endParaRPr lang="en-IN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5900" y="2060848"/>
            <a:ext cx="90730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ocean security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Improve Efficient extraction of minerals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on rising temperature of sea </a:t>
            </a:r>
          </a:p>
        </p:txBody>
      </p:sp>
    </p:spTree>
    <p:extLst>
      <p:ext uri="{BB962C8B-B14F-4D97-AF65-F5344CB8AC3E}">
        <p14:creationId xmlns:p14="http://schemas.microsoft.com/office/powerpoint/2010/main" val="33954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4052" y="2060848"/>
            <a:ext cx="58635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en-US" sz="4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You...</a:t>
            </a:r>
          </a:p>
        </p:txBody>
      </p:sp>
    </p:spTree>
    <p:extLst>
      <p:ext uri="{BB962C8B-B14F-4D97-AF65-F5344CB8AC3E}">
        <p14:creationId xmlns:p14="http://schemas.microsoft.com/office/powerpoint/2010/main" val="189103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661D01-5C9C-48FA-9887-83B1E66B59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224</Words>
  <Application>Microsoft Office PowerPoint</Application>
  <PresentationFormat>Custom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Corbel</vt:lpstr>
      <vt:lpstr>Times New Roman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2017-03-31T10:03:54Z</dcterms:created>
  <dcterms:modified xsi:type="dcterms:W3CDTF">2017-09-17T15:24:47Z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TC028010659991</vt:lpwstr>
  </property>
</Properties>
</file>