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9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7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201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5519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293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2002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71943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6C52C72-DE31-F449-A4ED-4C594FD91407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94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D62726E-379B-B349-9EED-81ED093FA806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3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8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69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0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3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33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34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24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1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9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7079D-1383-4F2A-865C-43BFE1443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377265"/>
          </a:xfrm>
        </p:spPr>
        <p:txBody>
          <a:bodyPr/>
          <a:lstStyle/>
          <a:p>
            <a:pPr algn="ctr"/>
            <a:r>
              <a:rPr lang="en-IN" sz="8000" dirty="0">
                <a:latin typeface="AR DARLING" panose="02000000000000000000" pitchFamily="2" charset="0"/>
              </a:rPr>
              <a:t>SARAHAH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59FC9-7B75-4F93-B699-BCEBA2F396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A global sensation</a:t>
            </a:r>
          </a:p>
        </p:txBody>
      </p:sp>
    </p:spTree>
    <p:extLst>
      <p:ext uri="{BB962C8B-B14F-4D97-AF65-F5344CB8AC3E}">
        <p14:creationId xmlns:p14="http://schemas.microsoft.com/office/powerpoint/2010/main" val="25371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9FA7B-55BD-4D67-A9FF-23B3D44CF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7ED42-89E8-4370-A4EE-9A6BA76A9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SARAHAH is an UAE based mobile app.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i="1" dirty="0">
                <a:solidFill>
                  <a:schemeClr val="accent1">
                    <a:lumMod val="75000"/>
                  </a:schemeClr>
                </a:solidFill>
              </a:rPr>
              <a:t>The mastermind </a:t>
            </a:r>
            <a:r>
              <a:rPr lang="en-IN" dirty="0"/>
              <a:t>behind this app is Zain al-</a:t>
            </a:r>
            <a:r>
              <a:rPr lang="en-IN" dirty="0" err="1"/>
              <a:t>Abdin</a:t>
            </a:r>
            <a:r>
              <a:rPr lang="en-IN" dirty="0"/>
              <a:t> Iqbal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i="1" dirty="0">
                <a:solidFill>
                  <a:schemeClr val="accent1">
                    <a:lumMod val="75000"/>
                  </a:schemeClr>
                </a:solidFill>
              </a:rPr>
              <a:t>The main purpose </a:t>
            </a:r>
            <a:r>
              <a:rPr lang="en-IN" dirty="0"/>
              <a:t>of this app is to allow people to anonymously encourage and inspire others by texting them.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It has risen to fame recently</a:t>
            </a:r>
          </a:p>
        </p:txBody>
      </p:sp>
    </p:spTree>
    <p:extLst>
      <p:ext uri="{BB962C8B-B14F-4D97-AF65-F5344CB8AC3E}">
        <p14:creationId xmlns:p14="http://schemas.microsoft.com/office/powerpoint/2010/main" val="362872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AD854-1EF9-4360-880C-1BA5DC759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6000" dirty="0">
                <a:latin typeface="AR CHRISTY" panose="02000000000000000000" pitchFamily="2" charset="0"/>
              </a:rPr>
              <a:t>BENEFITS: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FCF50-6F96-4FB6-B50C-AE13F2850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It allows one to choose one’s audience and spread a positive vibe around them.</a:t>
            </a:r>
          </a:p>
        </p:txBody>
      </p:sp>
    </p:spTree>
    <p:extLst>
      <p:ext uri="{BB962C8B-B14F-4D97-AF65-F5344CB8AC3E}">
        <p14:creationId xmlns:p14="http://schemas.microsoft.com/office/powerpoint/2010/main" val="280625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36BD32E-9031-4F44-9E38-35642B549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28" y="2603501"/>
            <a:ext cx="4074526" cy="323961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782E59-1871-4B33-B85A-B172F60A5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en-IN">
                <a:solidFill>
                  <a:srgbClr val="EBEBEB"/>
                </a:solidFill>
              </a:rPr>
              <a:t>Spreading a positive vibe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AD505-3F83-4796-B137-95C2DD27B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0954" y="2603500"/>
            <a:ext cx="5211979" cy="3416300"/>
          </a:xfrm>
        </p:spPr>
        <p:txBody>
          <a:bodyPr anchor="ctr">
            <a:normAutofit/>
          </a:bodyPr>
          <a:lstStyle/>
          <a:p>
            <a:r>
              <a:rPr lang="en-IN" sz="1700"/>
              <a:t>Here people help others in their problems and hence it effectively counters depression and stress in the most basic way</a:t>
            </a:r>
          </a:p>
          <a:p>
            <a:r>
              <a:rPr lang="en-IN" sz="1700"/>
              <a:t>People write positive stuff about </a:t>
            </a:r>
            <a:r>
              <a:rPr lang="en-IN" sz="1700" err="1"/>
              <a:t>others,making</a:t>
            </a:r>
            <a:r>
              <a:rPr lang="en-IN" sz="1700"/>
              <a:t> the receiver of the message happy and also the sender of the message satisfied.in a world where people have started using slang words and </a:t>
            </a:r>
            <a:r>
              <a:rPr lang="en-IN" sz="1700" err="1"/>
              <a:t>colliqual</a:t>
            </a:r>
            <a:r>
              <a:rPr lang="en-IN" sz="1700"/>
              <a:t> language very </a:t>
            </a:r>
            <a:r>
              <a:rPr lang="en-IN" sz="1700" err="1"/>
              <a:t>often,it</a:t>
            </a:r>
            <a:r>
              <a:rPr lang="en-IN" sz="1700"/>
              <a:t> would work on the mind of people </a:t>
            </a:r>
            <a:r>
              <a:rPr lang="en-IN" sz="1700" err="1"/>
              <a:t>subcontiously</a:t>
            </a:r>
            <a:r>
              <a:rPr lang="en-IN" sz="1700"/>
              <a:t> to reduce the usage due to greater exposure to positivity.</a:t>
            </a:r>
          </a:p>
        </p:txBody>
      </p:sp>
    </p:spTree>
    <p:extLst>
      <p:ext uri="{BB962C8B-B14F-4D97-AF65-F5344CB8AC3E}">
        <p14:creationId xmlns:p14="http://schemas.microsoft.com/office/powerpoint/2010/main" val="35636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8D1173D3-83FD-4DA3-B882-FE16F16E293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8367" b="18367"/>
          <a:stretch>
            <a:fillRect/>
          </a:stretch>
        </p:blipFill>
        <p:spPr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E5DF32-7261-412F-9AF8-FB190CF80AF9}"/>
              </a:ext>
            </a:extLst>
          </p:cNvPr>
          <p:cNvSpPr txBox="1"/>
          <p:nvPr/>
        </p:nvSpPr>
        <p:spPr>
          <a:xfrm>
            <a:off x="1895061" y="5115339"/>
            <a:ext cx="8085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One can decide the kind of people that can reply to them ,which if done properly can be used to avoid trolls</a:t>
            </a:r>
          </a:p>
        </p:txBody>
      </p:sp>
    </p:spTree>
    <p:extLst>
      <p:ext uri="{BB962C8B-B14F-4D97-AF65-F5344CB8AC3E}">
        <p14:creationId xmlns:p14="http://schemas.microsoft.com/office/powerpoint/2010/main" val="418886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AD854-1EF9-4360-880C-1BA5DC7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10" y="2677645"/>
            <a:ext cx="4757530" cy="2283824"/>
          </a:xfrm>
        </p:spPr>
        <p:txBody>
          <a:bodyPr/>
          <a:lstStyle/>
          <a:p>
            <a:pPr algn="ctr"/>
            <a:r>
              <a:rPr lang="en-IN" sz="6000" dirty="0">
                <a:latin typeface="AR CHRISTY" panose="02000000000000000000" pitchFamily="2" charset="0"/>
              </a:rPr>
              <a:t>Disadvantages: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FCF50-6F96-4FB6-B50C-AE13F2850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People are difficult to change.it is feared that despite the </a:t>
            </a:r>
            <a:r>
              <a:rPr lang="en-IN" dirty="0" err="1"/>
              <a:t>efforts,one</a:t>
            </a:r>
            <a:r>
              <a:rPr lang="en-IN" dirty="0"/>
              <a:t> cannot avoid trolls and cyberbullying</a:t>
            </a:r>
          </a:p>
        </p:txBody>
      </p:sp>
    </p:spTree>
    <p:extLst>
      <p:ext uri="{BB962C8B-B14F-4D97-AF65-F5344CB8AC3E}">
        <p14:creationId xmlns:p14="http://schemas.microsoft.com/office/powerpoint/2010/main" val="136069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F2127-8EF6-411D-9ED4-BFEB3CA68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increase in popularity has been phenomenal.</a:t>
            </a:r>
          </a:p>
        </p:txBody>
      </p:sp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FE200B5-C9D0-4428-BD45-B22A2FAFA73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9264" r="9264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5A5316-FF53-44EE-8AED-EED6B615E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IN" dirty="0" err="1"/>
              <a:t>Source:mashable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3557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DA34B8A-FA8D-4E16-AD72-7B60B1C2582A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>
              <a:extLst/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079CE317-680B-449C-A423-71C1FE069B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3924C74-18F7-48F1-815A-619982A33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455" y="2775951"/>
            <a:ext cx="3333047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2900C0-A455-47CE-AF81-802A2E132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Cyber bullying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3B36A4-707E-495F-B4BB-046DB0D2D972}"/>
              </a:ext>
            </a:extLst>
          </p:cNvPr>
          <p:cNvSpPr txBox="1"/>
          <p:nvPr/>
        </p:nvSpPr>
        <p:spPr>
          <a:xfrm>
            <a:off x="5980954" y="2603500"/>
            <a:ext cx="5211979" cy="3416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has made an valiant effort to make things better for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people,but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has not been spared from cyberbullying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either,which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defeats the purpose of the app.</a:t>
            </a:r>
          </a:p>
        </p:txBody>
      </p:sp>
    </p:spTree>
    <p:extLst>
      <p:ext uri="{BB962C8B-B14F-4D97-AF65-F5344CB8AC3E}">
        <p14:creationId xmlns:p14="http://schemas.microsoft.com/office/powerpoint/2010/main" val="61036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091D54B-59AB-4A5E-8E9E-0421BD66D4F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>
              <a:extLst/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44315-1C5A-4185-A952-25D98D303D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E2D86BB-893F-471B-AD66-50E01777C08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3" y="396837"/>
            <a:ext cx="6451503" cy="6058999"/>
            <a:chOff x="423333" y="396837"/>
            <a:chExt cx="6451503" cy="6058999"/>
          </a:xfrm>
        </p:grpSpPr>
        <p:sp>
          <p:nvSpPr>
            <p:cNvPr id="18" name="Rectangle 17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3" y="402165"/>
              <a:ext cx="522933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3161515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>
              <a:extLst/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5004670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pic>
        <p:nvPicPr>
          <p:cNvPr id="4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D03FE24-A37A-4ABD-864D-29A3813AB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59" y="186153"/>
            <a:ext cx="3154528" cy="34011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F05FBD-CE91-4D9E-89D4-2D1480303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7145" y="1241267"/>
            <a:ext cx="4535926" cy="175515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0" i="0" kern="1200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trolls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C0A0C4-5E25-4B9C-ADA2-E85A5AF60865}"/>
              </a:ext>
            </a:extLst>
          </p:cNvPr>
          <p:cNvSpPr txBox="1"/>
          <p:nvPr/>
        </p:nvSpPr>
        <p:spPr>
          <a:xfrm>
            <a:off x="7007145" y="4091495"/>
            <a:ext cx="438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Anonymity is being misused to make cheap comments by people.</a:t>
            </a:r>
          </a:p>
        </p:txBody>
      </p:sp>
      <p:pic>
        <p:nvPicPr>
          <p:cNvPr id="16" name="Picture 1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C8756CE-5DFE-44FF-B4B3-930E803DBE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928" y="3394000"/>
            <a:ext cx="3376487" cy="33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56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42</TotalTime>
  <Words>251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 CHRISTY</vt:lpstr>
      <vt:lpstr>AR DARLING</vt:lpstr>
      <vt:lpstr>Arial</vt:lpstr>
      <vt:lpstr>Century Gothic</vt:lpstr>
      <vt:lpstr>Wingdings</vt:lpstr>
      <vt:lpstr>Wingdings 3</vt:lpstr>
      <vt:lpstr>Ion Boardroom</vt:lpstr>
      <vt:lpstr>SARAHAH</vt:lpstr>
      <vt:lpstr>What is it?</vt:lpstr>
      <vt:lpstr>BENEFITS:</vt:lpstr>
      <vt:lpstr>Spreading a positive vibe</vt:lpstr>
      <vt:lpstr>PowerPoint Presentation</vt:lpstr>
      <vt:lpstr>Disadvantages:</vt:lpstr>
      <vt:lpstr>The increase in popularity has been phenomenal.</vt:lpstr>
      <vt:lpstr>Cyber bullying</vt:lpstr>
      <vt:lpstr>trolls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SARAHAH</dc:title>
  <dc:creator>PRALAY KUMAR CHATTERJEE</dc:creator>
  <cp:lastModifiedBy>PRALAY KUMAR CHATTERJEE</cp:lastModifiedBy>
  <cp:revision>5</cp:revision>
  <dcterms:created xsi:type="dcterms:W3CDTF">2017-09-19T14:47:47Z</dcterms:created>
  <dcterms:modified xsi:type="dcterms:W3CDTF">2017-09-19T15:30:03Z</dcterms:modified>
</cp:coreProperties>
</file>