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38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lickr.com/photos/lwr/4647146678/" TargetMode="External"/><Relationship Id="rId1" Type="http://schemas.openxmlformats.org/officeDocument/2006/relationships/image" Target="../media/image5.jp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File:New_Mexico_52.svg" TargetMode="External"/><Relationship Id="rId1" Type="http://schemas.openxmlformats.org/officeDocument/2006/relationships/image" Target="../media/image7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clipart.org/detail/203537/glossy-number-:-six-by-mondspeer-203537" TargetMode="External"/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lickr.com/photos/lwr/4647146678/" TargetMode="External"/><Relationship Id="rId1" Type="http://schemas.openxmlformats.org/officeDocument/2006/relationships/image" Target="../media/image5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New_Mexico_52.svg" TargetMode="External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clipart.org/detail/203537/glossy-number-:-six-by-mondspeer-203537" TargetMode="External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499523-DC84-4513-820D-F601BF21EAB1}" type="doc">
      <dgm:prSet loTypeId="urn:microsoft.com/office/officeart/2005/8/layout/hProcess9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5A856D-7480-4505-B561-FF16341D3B21}">
      <dgm:prSet/>
      <dgm:spPr/>
      <dgm:t>
        <a:bodyPr/>
        <a:lstStyle/>
        <a:p>
          <a:r>
            <a:rPr lang="en-US" dirty="0"/>
            <a:t>First hosted by China PR in 1985, was founded as FIFA U-16 World Championship.. </a:t>
          </a:r>
        </a:p>
      </dgm:t>
    </dgm:pt>
    <dgm:pt modelId="{4C783E88-2D90-4D2B-BF02-3776ABBC77DF}" type="parTrans" cxnId="{7E45E428-CFA5-4EC9-AC86-75571AB6B440}">
      <dgm:prSet/>
      <dgm:spPr/>
      <dgm:t>
        <a:bodyPr/>
        <a:lstStyle/>
        <a:p>
          <a:endParaRPr lang="en-US"/>
        </a:p>
      </dgm:t>
    </dgm:pt>
    <dgm:pt modelId="{3D29C55A-35F2-43C0-874E-6FE932BD2F56}" type="sibTrans" cxnId="{7E45E428-CFA5-4EC9-AC86-75571AB6B440}">
      <dgm:prSet/>
      <dgm:spPr/>
      <dgm:t>
        <a:bodyPr/>
        <a:lstStyle/>
        <a:p>
          <a:endParaRPr lang="en-US"/>
        </a:p>
      </dgm:t>
    </dgm:pt>
    <dgm:pt modelId="{06891752-359B-4595-8189-19F0F567106E}">
      <dgm:prSet/>
      <dgm:spPr/>
      <dgm:t>
        <a:bodyPr/>
        <a:lstStyle/>
        <a:p>
          <a:r>
            <a:rPr lang="en-US"/>
            <a:t>From the 4th edition onwards, FIFA increased the age limit from U-16 to U- 17 and it came to be known as U-17 World Championship in 1991</a:t>
          </a:r>
        </a:p>
      </dgm:t>
    </dgm:pt>
    <dgm:pt modelId="{9C742BCF-FDD0-43E1-9994-AC5721143E73}" type="parTrans" cxnId="{01A6A0A1-662C-4147-B196-4D9056DDAC1B}">
      <dgm:prSet/>
      <dgm:spPr/>
      <dgm:t>
        <a:bodyPr/>
        <a:lstStyle/>
        <a:p>
          <a:endParaRPr lang="en-US"/>
        </a:p>
      </dgm:t>
    </dgm:pt>
    <dgm:pt modelId="{5A3E7C61-837F-4762-A6B8-7AFEFBE67EE3}" type="sibTrans" cxnId="{01A6A0A1-662C-4147-B196-4D9056DDAC1B}">
      <dgm:prSet/>
      <dgm:spPr/>
      <dgm:t>
        <a:bodyPr/>
        <a:lstStyle/>
        <a:p>
          <a:endParaRPr lang="en-US"/>
        </a:p>
      </dgm:t>
    </dgm:pt>
    <dgm:pt modelId="{BBE7DE22-194A-4908-A6C6-2855B35C66E9}" type="pres">
      <dgm:prSet presAssocID="{F2499523-DC84-4513-820D-F601BF21EAB1}" presName="CompostProcess" presStyleCnt="0">
        <dgm:presLayoutVars>
          <dgm:dir/>
          <dgm:resizeHandles val="exact"/>
        </dgm:presLayoutVars>
      </dgm:prSet>
      <dgm:spPr/>
    </dgm:pt>
    <dgm:pt modelId="{1518FE77-0811-4B07-A38C-CED55DE6CEAF}" type="pres">
      <dgm:prSet presAssocID="{F2499523-DC84-4513-820D-F601BF21EAB1}" presName="arrow" presStyleLbl="bgShp" presStyleIdx="0" presStyleCnt="1"/>
      <dgm:spPr/>
    </dgm:pt>
    <dgm:pt modelId="{8EF522D3-C8C5-4173-B38A-F55915556C75}" type="pres">
      <dgm:prSet presAssocID="{F2499523-DC84-4513-820D-F601BF21EAB1}" presName="linearProcess" presStyleCnt="0"/>
      <dgm:spPr/>
    </dgm:pt>
    <dgm:pt modelId="{F4CB2E7A-25F9-4B0D-A52D-5632F6BB96CA}" type="pres">
      <dgm:prSet presAssocID="{F45A856D-7480-4505-B561-FF16341D3B21}" presName="textNode" presStyleLbl="node1" presStyleIdx="0" presStyleCnt="2" custScaleX="88896" custLinFactNeighborX="-40073" custLinFactNeighborY="548">
        <dgm:presLayoutVars>
          <dgm:bulletEnabled val="1"/>
        </dgm:presLayoutVars>
      </dgm:prSet>
      <dgm:spPr/>
    </dgm:pt>
    <dgm:pt modelId="{583666E3-87B8-4FCE-9175-CC50CDCC1E38}" type="pres">
      <dgm:prSet presAssocID="{3D29C55A-35F2-43C0-874E-6FE932BD2F56}" presName="sibTrans" presStyleCnt="0"/>
      <dgm:spPr/>
    </dgm:pt>
    <dgm:pt modelId="{544EBFDC-BAFC-4943-A1B3-208302502AF3}" type="pres">
      <dgm:prSet presAssocID="{06891752-359B-4595-8189-19F0F567106E}" presName="textNode" presStyleLbl="node1" presStyleIdx="1" presStyleCnt="2" custScaleX="97427" custLinFactNeighborX="-93892" custLinFactNeighborY="-548">
        <dgm:presLayoutVars>
          <dgm:bulletEnabled val="1"/>
        </dgm:presLayoutVars>
      </dgm:prSet>
      <dgm:spPr/>
    </dgm:pt>
  </dgm:ptLst>
  <dgm:cxnLst>
    <dgm:cxn modelId="{7E45E428-CFA5-4EC9-AC86-75571AB6B440}" srcId="{F2499523-DC84-4513-820D-F601BF21EAB1}" destId="{F45A856D-7480-4505-B561-FF16341D3B21}" srcOrd="0" destOrd="0" parTransId="{4C783E88-2D90-4D2B-BF02-3776ABBC77DF}" sibTransId="{3D29C55A-35F2-43C0-874E-6FE932BD2F56}"/>
    <dgm:cxn modelId="{AA87FE50-09A6-40D1-91EB-AE023FE00FFA}" type="presOf" srcId="{06891752-359B-4595-8189-19F0F567106E}" destId="{544EBFDC-BAFC-4943-A1B3-208302502AF3}" srcOrd="0" destOrd="0" presId="urn:microsoft.com/office/officeart/2005/8/layout/hProcess9"/>
    <dgm:cxn modelId="{266EFF99-81D8-4083-96D2-E7AB7AC62A1F}" type="presOf" srcId="{F45A856D-7480-4505-B561-FF16341D3B21}" destId="{F4CB2E7A-25F9-4B0D-A52D-5632F6BB96CA}" srcOrd="0" destOrd="0" presId="urn:microsoft.com/office/officeart/2005/8/layout/hProcess9"/>
    <dgm:cxn modelId="{01A6A0A1-662C-4147-B196-4D9056DDAC1B}" srcId="{F2499523-DC84-4513-820D-F601BF21EAB1}" destId="{06891752-359B-4595-8189-19F0F567106E}" srcOrd="1" destOrd="0" parTransId="{9C742BCF-FDD0-43E1-9994-AC5721143E73}" sibTransId="{5A3E7C61-837F-4762-A6B8-7AFEFBE67EE3}"/>
    <dgm:cxn modelId="{1FAE87EC-7523-461B-B06E-AB0EABC043F3}" type="presOf" srcId="{F2499523-DC84-4513-820D-F601BF21EAB1}" destId="{BBE7DE22-194A-4908-A6C6-2855B35C66E9}" srcOrd="0" destOrd="0" presId="urn:microsoft.com/office/officeart/2005/8/layout/hProcess9"/>
    <dgm:cxn modelId="{86B465FB-E706-42DE-9DF3-D6F261770064}" type="presParOf" srcId="{BBE7DE22-194A-4908-A6C6-2855B35C66E9}" destId="{1518FE77-0811-4B07-A38C-CED55DE6CEAF}" srcOrd="0" destOrd="0" presId="urn:microsoft.com/office/officeart/2005/8/layout/hProcess9"/>
    <dgm:cxn modelId="{CFC93B7D-6A24-42F2-BFE1-4655171ED5C7}" type="presParOf" srcId="{BBE7DE22-194A-4908-A6C6-2855B35C66E9}" destId="{8EF522D3-C8C5-4173-B38A-F55915556C75}" srcOrd="1" destOrd="0" presId="urn:microsoft.com/office/officeart/2005/8/layout/hProcess9"/>
    <dgm:cxn modelId="{6BE8E503-F4E3-4D04-9F63-68195FA34743}" type="presParOf" srcId="{8EF522D3-C8C5-4173-B38A-F55915556C75}" destId="{F4CB2E7A-25F9-4B0D-A52D-5632F6BB96CA}" srcOrd="0" destOrd="0" presId="urn:microsoft.com/office/officeart/2005/8/layout/hProcess9"/>
    <dgm:cxn modelId="{45696AD1-3316-4479-8CD7-6C0C1033B9AC}" type="presParOf" srcId="{8EF522D3-C8C5-4173-B38A-F55915556C75}" destId="{583666E3-87B8-4FCE-9175-CC50CDCC1E38}" srcOrd="1" destOrd="0" presId="urn:microsoft.com/office/officeart/2005/8/layout/hProcess9"/>
    <dgm:cxn modelId="{B322464D-7D2D-4497-AE72-A0658ECCA103}" type="presParOf" srcId="{8EF522D3-C8C5-4173-B38A-F55915556C75}" destId="{544EBFDC-BAFC-4943-A1B3-208302502AF3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34EEC0-AF23-4149-871D-D1E1FDF14047}" type="doc">
      <dgm:prSet loTypeId="urn:microsoft.com/office/officeart/2005/8/layout/vList3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B8039C-EBD7-49C4-99F1-D038725957DD}">
      <dgm:prSet/>
      <dgm:spPr/>
      <dgm:t>
        <a:bodyPr/>
        <a:lstStyle/>
        <a:p>
          <a:r>
            <a:rPr lang="en-US" dirty="0"/>
            <a:t>Years</a:t>
          </a:r>
        </a:p>
      </dgm:t>
    </dgm:pt>
    <dgm:pt modelId="{4E3B4A0C-D9A8-4191-9471-FA2264B1E3D4}" type="parTrans" cxnId="{F5DAEB05-735F-420D-B25E-3C90DF2416AD}">
      <dgm:prSet/>
      <dgm:spPr/>
      <dgm:t>
        <a:bodyPr/>
        <a:lstStyle/>
        <a:p>
          <a:endParaRPr lang="en-US"/>
        </a:p>
      </dgm:t>
    </dgm:pt>
    <dgm:pt modelId="{C3737398-3B57-455F-A535-C4E4277F5593}" type="sibTrans" cxnId="{F5DAEB05-735F-420D-B25E-3C90DF2416AD}">
      <dgm:prSet/>
      <dgm:spPr/>
      <dgm:t>
        <a:bodyPr/>
        <a:lstStyle/>
        <a:p>
          <a:endParaRPr lang="en-US"/>
        </a:p>
      </dgm:t>
    </dgm:pt>
    <dgm:pt modelId="{4E23C398-F987-4F1C-AD5E-85765EA32516}" type="pres">
      <dgm:prSet presAssocID="{A834EEC0-AF23-4149-871D-D1E1FDF14047}" presName="linearFlow" presStyleCnt="0">
        <dgm:presLayoutVars>
          <dgm:dir/>
          <dgm:resizeHandles val="exact"/>
        </dgm:presLayoutVars>
      </dgm:prSet>
      <dgm:spPr/>
    </dgm:pt>
    <dgm:pt modelId="{81642294-D6A1-422A-8F56-88F18DFB35CE}" type="pres">
      <dgm:prSet presAssocID="{B2B8039C-EBD7-49C4-99F1-D038725957DD}" presName="composite" presStyleCnt="0"/>
      <dgm:spPr/>
    </dgm:pt>
    <dgm:pt modelId="{71773C0D-A329-4D82-8339-D46E5F97F093}" type="pres">
      <dgm:prSet presAssocID="{B2B8039C-EBD7-49C4-99F1-D038725957DD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</dgm:pt>
    <dgm:pt modelId="{C88C5424-C216-4A80-B2D0-BD04450293F0}" type="pres">
      <dgm:prSet presAssocID="{B2B8039C-EBD7-49C4-99F1-D038725957DD}" presName="txShp" presStyleLbl="node1" presStyleIdx="0" presStyleCnt="1" custScaleX="98720">
        <dgm:presLayoutVars>
          <dgm:bulletEnabled val="1"/>
        </dgm:presLayoutVars>
      </dgm:prSet>
      <dgm:spPr/>
    </dgm:pt>
  </dgm:ptLst>
  <dgm:cxnLst>
    <dgm:cxn modelId="{F5DAEB05-735F-420D-B25E-3C90DF2416AD}" srcId="{A834EEC0-AF23-4149-871D-D1E1FDF14047}" destId="{B2B8039C-EBD7-49C4-99F1-D038725957DD}" srcOrd="0" destOrd="0" parTransId="{4E3B4A0C-D9A8-4191-9471-FA2264B1E3D4}" sibTransId="{C3737398-3B57-455F-A535-C4E4277F5593}"/>
    <dgm:cxn modelId="{8DEED99B-F081-4DF9-A092-32E9434454CD}" type="presOf" srcId="{B2B8039C-EBD7-49C4-99F1-D038725957DD}" destId="{C88C5424-C216-4A80-B2D0-BD04450293F0}" srcOrd="0" destOrd="0" presId="urn:microsoft.com/office/officeart/2005/8/layout/vList3"/>
    <dgm:cxn modelId="{762830A7-EBD8-4514-B005-42AD17588767}" type="presOf" srcId="{A834EEC0-AF23-4149-871D-D1E1FDF14047}" destId="{4E23C398-F987-4F1C-AD5E-85765EA32516}" srcOrd="0" destOrd="0" presId="urn:microsoft.com/office/officeart/2005/8/layout/vList3"/>
    <dgm:cxn modelId="{26A16C30-9A88-478D-8AF8-CB6FE316EAE5}" type="presParOf" srcId="{4E23C398-F987-4F1C-AD5E-85765EA32516}" destId="{81642294-D6A1-422A-8F56-88F18DFB35CE}" srcOrd="0" destOrd="0" presId="urn:microsoft.com/office/officeart/2005/8/layout/vList3"/>
    <dgm:cxn modelId="{CDB78C06-C42A-45B7-A983-C5EB0F62B773}" type="presParOf" srcId="{81642294-D6A1-422A-8F56-88F18DFB35CE}" destId="{71773C0D-A329-4D82-8339-D46E5F97F093}" srcOrd="0" destOrd="0" presId="urn:microsoft.com/office/officeart/2005/8/layout/vList3"/>
    <dgm:cxn modelId="{76A95B11-A924-4292-B4E5-958896D42378}" type="presParOf" srcId="{81642294-D6A1-422A-8F56-88F18DFB35CE}" destId="{C88C5424-C216-4A80-B2D0-BD04450293F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8CCF61-3225-4890-9042-62FCB23A7D77}" type="doc">
      <dgm:prSet loTypeId="urn:microsoft.com/office/officeart/2005/8/layout/hProcess11" loCatId="process" qsTypeId="urn:microsoft.com/office/officeart/2005/8/quickstyle/3d5" qsCatId="3D" csTypeId="urn:microsoft.com/office/officeart/2005/8/colors/accent1_2" csCatId="accent1" phldr="1"/>
      <dgm:spPr/>
    </dgm:pt>
    <dgm:pt modelId="{7FA77498-F79F-4A1F-BBAC-6D1E59D2391C}">
      <dgm:prSet phldrT="[Text]"/>
      <dgm:spPr/>
      <dgm:t>
        <a:bodyPr/>
        <a:lstStyle/>
        <a:p>
          <a:r>
            <a:rPr lang="en-US" dirty="0"/>
            <a:t>Local Community Games</a:t>
          </a:r>
        </a:p>
      </dgm:t>
    </dgm:pt>
    <dgm:pt modelId="{0A120E2D-E054-4C7A-867A-2637DD66B7EC}" type="parTrans" cxnId="{C04E7153-5B27-4F4F-BB7C-8A702AD7CFE9}">
      <dgm:prSet/>
      <dgm:spPr/>
      <dgm:t>
        <a:bodyPr/>
        <a:lstStyle/>
        <a:p>
          <a:endParaRPr lang="en-US"/>
        </a:p>
      </dgm:t>
    </dgm:pt>
    <dgm:pt modelId="{1C9A5C73-C5EC-49B1-A51F-8EEE71FC17AE}" type="sibTrans" cxnId="{C04E7153-5B27-4F4F-BB7C-8A702AD7CFE9}">
      <dgm:prSet/>
      <dgm:spPr/>
      <dgm:t>
        <a:bodyPr/>
        <a:lstStyle/>
        <a:p>
          <a:endParaRPr lang="en-US"/>
        </a:p>
      </dgm:t>
    </dgm:pt>
    <dgm:pt modelId="{8059B9C6-1C67-4E29-A384-9208C540D337}">
      <dgm:prSet phldrT="[Text]"/>
      <dgm:spPr/>
      <dgm:t>
        <a:bodyPr/>
        <a:lstStyle/>
        <a:p>
          <a:r>
            <a:rPr lang="en-US" dirty="0"/>
            <a:t>Best Clubs of the Country</a:t>
          </a:r>
        </a:p>
      </dgm:t>
    </dgm:pt>
    <dgm:pt modelId="{B9622132-1507-4C4C-AB5A-83BE6B99E9B6}" type="parTrans" cxnId="{F7B544C3-BD5B-400A-A97B-C9B144BD2A55}">
      <dgm:prSet/>
      <dgm:spPr/>
      <dgm:t>
        <a:bodyPr/>
        <a:lstStyle/>
        <a:p>
          <a:endParaRPr lang="en-US"/>
        </a:p>
      </dgm:t>
    </dgm:pt>
    <dgm:pt modelId="{13DF7BAF-2F72-4036-B563-95AAD62A3D44}" type="sibTrans" cxnId="{F7B544C3-BD5B-400A-A97B-C9B144BD2A55}">
      <dgm:prSet/>
      <dgm:spPr/>
      <dgm:t>
        <a:bodyPr/>
        <a:lstStyle/>
        <a:p>
          <a:endParaRPr lang="en-US"/>
        </a:p>
      </dgm:t>
    </dgm:pt>
    <dgm:pt modelId="{190DE8F5-97CE-487D-8D86-510C9AE5A693}">
      <dgm:prSet phldrT="[Text]"/>
      <dgm:spPr/>
      <dgm:t>
        <a:bodyPr/>
        <a:lstStyle/>
        <a:p>
          <a:r>
            <a:rPr lang="en-US" dirty="0"/>
            <a:t>Best teams from the 6 confederations</a:t>
          </a:r>
        </a:p>
      </dgm:t>
    </dgm:pt>
    <dgm:pt modelId="{BB7754CC-8D70-4DF1-BBCE-7AB5D6A2BDC4}" type="parTrans" cxnId="{1760188F-08D0-4228-86FC-948BED0DBCEB}">
      <dgm:prSet/>
      <dgm:spPr/>
      <dgm:t>
        <a:bodyPr/>
        <a:lstStyle/>
        <a:p>
          <a:endParaRPr lang="en-US"/>
        </a:p>
      </dgm:t>
    </dgm:pt>
    <dgm:pt modelId="{5B45A0A0-BF66-40FC-BE9B-8844803DDBE3}" type="sibTrans" cxnId="{1760188F-08D0-4228-86FC-948BED0DBCEB}">
      <dgm:prSet/>
      <dgm:spPr/>
      <dgm:t>
        <a:bodyPr/>
        <a:lstStyle/>
        <a:p>
          <a:endParaRPr lang="en-US"/>
        </a:p>
      </dgm:t>
    </dgm:pt>
    <dgm:pt modelId="{2C917CFE-DD15-417D-B7C4-8D77EDA6B49A}" type="pres">
      <dgm:prSet presAssocID="{CE8CCF61-3225-4890-9042-62FCB23A7D77}" presName="Name0" presStyleCnt="0">
        <dgm:presLayoutVars>
          <dgm:dir/>
          <dgm:resizeHandles val="exact"/>
        </dgm:presLayoutVars>
      </dgm:prSet>
      <dgm:spPr/>
    </dgm:pt>
    <dgm:pt modelId="{9B8F7254-8DA9-41A8-B1E8-B780FA2C048B}" type="pres">
      <dgm:prSet presAssocID="{CE8CCF61-3225-4890-9042-62FCB23A7D77}" presName="arrow" presStyleLbl="bgShp" presStyleIdx="0" presStyleCnt="1"/>
      <dgm:spPr/>
    </dgm:pt>
    <dgm:pt modelId="{19B984D6-BA1E-450E-A0E8-EF6067DDA99E}" type="pres">
      <dgm:prSet presAssocID="{CE8CCF61-3225-4890-9042-62FCB23A7D77}" presName="points" presStyleCnt="0"/>
      <dgm:spPr/>
    </dgm:pt>
    <dgm:pt modelId="{70083DC2-E4B8-4E02-8EC4-8F004882D4AD}" type="pres">
      <dgm:prSet presAssocID="{7FA77498-F79F-4A1F-BBAC-6D1E59D2391C}" presName="compositeA" presStyleCnt="0"/>
      <dgm:spPr/>
    </dgm:pt>
    <dgm:pt modelId="{86EA9BD5-8241-4A07-A475-CF44527C04A6}" type="pres">
      <dgm:prSet presAssocID="{7FA77498-F79F-4A1F-BBAC-6D1E59D2391C}" presName="textA" presStyleLbl="revTx" presStyleIdx="0" presStyleCnt="3">
        <dgm:presLayoutVars>
          <dgm:bulletEnabled val="1"/>
        </dgm:presLayoutVars>
      </dgm:prSet>
      <dgm:spPr/>
    </dgm:pt>
    <dgm:pt modelId="{C3359A3F-EB70-4BE2-A147-8D8F2701C90E}" type="pres">
      <dgm:prSet presAssocID="{7FA77498-F79F-4A1F-BBAC-6D1E59D2391C}" presName="circleA" presStyleLbl="node1" presStyleIdx="0" presStyleCnt="3"/>
      <dgm:spPr/>
    </dgm:pt>
    <dgm:pt modelId="{164A41D9-9F15-4420-A38E-4CA8018DA862}" type="pres">
      <dgm:prSet presAssocID="{7FA77498-F79F-4A1F-BBAC-6D1E59D2391C}" presName="spaceA" presStyleCnt="0"/>
      <dgm:spPr/>
    </dgm:pt>
    <dgm:pt modelId="{3C1E6BE3-5B2C-466A-B04C-911AFB6A40B7}" type="pres">
      <dgm:prSet presAssocID="{1C9A5C73-C5EC-49B1-A51F-8EEE71FC17AE}" presName="space" presStyleCnt="0"/>
      <dgm:spPr/>
    </dgm:pt>
    <dgm:pt modelId="{4833BC5E-71D6-4CEA-A11B-E0F282E0FBF8}" type="pres">
      <dgm:prSet presAssocID="{8059B9C6-1C67-4E29-A384-9208C540D337}" presName="compositeB" presStyleCnt="0"/>
      <dgm:spPr/>
    </dgm:pt>
    <dgm:pt modelId="{6E1DC627-43C7-42C0-80EB-EEDC7357E2C2}" type="pres">
      <dgm:prSet presAssocID="{8059B9C6-1C67-4E29-A384-9208C540D337}" presName="textB" presStyleLbl="revTx" presStyleIdx="1" presStyleCnt="3">
        <dgm:presLayoutVars>
          <dgm:bulletEnabled val="1"/>
        </dgm:presLayoutVars>
      </dgm:prSet>
      <dgm:spPr/>
    </dgm:pt>
    <dgm:pt modelId="{A793B37D-CD26-4B19-B587-AFA9F65D8BA9}" type="pres">
      <dgm:prSet presAssocID="{8059B9C6-1C67-4E29-A384-9208C540D337}" presName="circleB" presStyleLbl="node1" presStyleIdx="1" presStyleCnt="3"/>
      <dgm:spPr/>
    </dgm:pt>
    <dgm:pt modelId="{70171A66-DD96-4ED5-9E92-ED34596B063F}" type="pres">
      <dgm:prSet presAssocID="{8059B9C6-1C67-4E29-A384-9208C540D337}" presName="spaceB" presStyleCnt="0"/>
      <dgm:spPr/>
    </dgm:pt>
    <dgm:pt modelId="{FD7E0840-B6E6-4B80-9734-E16E4ED40387}" type="pres">
      <dgm:prSet presAssocID="{13DF7BAF-2F72-4036-B563-95AAD62A3D44}" presName="space" presStyleCnt="0"/>
      <dgm:spPr/>
    </dgm:pt>
    <dgm:pt modelId="{FBD5FB43-136B-4B98-9667-21008EC79262}" type="pres">
      <dgm:prSet presAssocID="{190DE8F5-97CE-487D-8D86-510C9AE5A693}" presName="compositeA" presStyleCnt="0"/>
      <dgm:spPr/>
    </dgm:pt>
    <dgm:pt modelId="{07B116EE-570D-4DE0-A5DB-CFBAA1A1A125}" type="pres">
      <dgm:prSet presAssocID="{190DE8F5-97CE-487D-8D86-510C9AE5A693}" presName="textA" presStyleLbl="revTx" presStyleIdx="2" presStyleCnt="3">
        <dgm:presLayoutVars>
          <dgm:bulletEnabled val="1"/>
        </dgm:presLayoutVars>
      </dgm:prSet>
      <dgm:spPr/>
    </dgm:pt>
    <dgm:pt modelId="{A562A8E7-EB1F-487C-A7EF-77E7A5CCD182}" type="pres">
      <dgm:prSet presAssocID="{190DE8F5-97CE-487D-8D86-510C9AE5A693}" presName="circleA" presStyleLbl="node1" presStyleIdx="2" presStyleCnt="3"/>
      <dgm:spPr/>
    </dgm:pt>
    <dgm:pt modelId="{527C5797-3CB9-462F-A297-B0AFAA6F2FA1}" type="pres">
      <dgm:prSet presAssocID="{190DE8F5-97CE-487D-8D86-510C9AE5A693}" presName="spaceA" presStyleCnt="0"/>
      <dgm:spPr/>
    </dgm:pt>
  </dgm:ptLst>
  <dgm:cxnLst>
    <dgm:cxn modelId="{28679B11-A1B5-4AF0-9D6A-C8B0EED596D0}" type="presOf" srcId="{8059B9C6-1C67-4E29-A384-9208C540D337}" destId="{6E1DC627-43C7-42C0-80EB-EEDC7357E2C2}" srcOrd="0" destOrd="0" presId="urn:microsoft.com/office/officeart/2005/8/layout/hProcess11"/>
    <dgm:cxn modelId="{B9A81619-AA4E-4500-BC20-094D37206664}" type="presOf" srcId="{7FA77498-F79F-4A1F-BBAC-6D1E59D2391C}" destId="{86EA9BD5-8241-4A07-A475-CF44527C04A6}" srcOrd="0" destOrd="0" presId="urn:microsoft.com/office/officeart/2005/8/layout/hProcess11"/>
    <dgm:cxn modelId="{50322C19-E5EE-4E27-BC1E-7DFAB587888E}" type="presOf" srcId="{190DE8F5-97CE-487D-8D86-510C9AE5A693}" destId="{07B116EE-570D-4DE0-A5DB-CFBAA1A1A125}" srcOrd="0" destOrd="0" presId="urn:microsoft.com/office/officeart/2005/8/layout/hProcess11"/>
    <dgm:cxn modelId="{C04E7153-5B27-4F4F-BB7C-8A702AD7CFE9}" srcId="{CE8CCF61-3225-4890-9042-62FCB23A7D77}" destId="{7FA77498-F79F-4A1F-BBAC-6D1E59D2391C}" srcOrd="0" destOrd="0" parTransId="{0A120E2D-E054-4C7A-867A-2637DD66B7EC}" sibTransId="{1C9A5C73-C5EC-49B1-A51F-8EEE71FC17AE}"/>
    <dgm:cxn modelId="{1760188F-08D0-4228-86FC-948BED0DBCEB}" srcId="{CE8CCF61-3225-4890-9042-62FCB23A7D77}" destId="{190DE8F5-97CE-487D-8D86-510C9AE5A693}" srcOrd="2" destOrd="0" parTransId="{BB7754CC-8D70-4DF1-BBCE-7AB5D6A2BDC4}" sibTransId="{5B45A0A0-BF66-40FC-BE9B-8844803DDBE3}"/>
    <dgm:cxn modelId="{7E5CB0B4-197C-4565-92F3-11AFC904C9C2}" type="presOf" srcId="{CE8CCF61-3225-4890-9042-62FCB23A7D77}" destId="{2C917CFE-DD15-417D-B7C4-8D77EDA6B49A}" srcOrd="0" destOrd="0" presId="urn:microsoft.com/office/officeart/2005/8/layout/hProcess11"/>
    <dgm:cxn modelId="{F7B544C3-BD5B-400A-A97B-C9B144BD2A55}" srcId="{CE8CCF61-3225-4890-9042-62FCB23A7D77}" destId="{8059B9C6-1C67-4E29-A384-9208C540D337}" srcOrd="1" destOrd="0" parTransId="{B9622132-1507-4C4C-AB5A-83BE6B99E9B6}" sibTransId="{13DF7BAF-2F72-4036-B563-95AAD62A3D44}"/>
    <dgm:cxn modelId="{821225D0-609F-4689-8234-7D95358899E0}" type="presParOf" srcId="{2C917CFE-DD15-417D-B7C4-8D77EDA6B49A}" destId="{9B8F7254-8DA9-41A8-B1E8-B780FA2C048B}" srcOrd="0" destOrd="0" presId="urn:microsoft.com/office/officeart/2005/8/layout/hProcess11"/>
    <dgm:cxn modelId="{D391FDEE-65B6-4DA2-A67C-A47623DF3C09}" type="presParOf" srcId="{2C917CFE-DD15-417D-B7C4-8D77EDA6B49A}" destId="{19B984D6-BA1E-450E-A0E8-EF6067DDA99E}" srcOrd="1" destOrd="0" presId="urn:microsoft.com/office/officeart/2005/8/layout/hProcess11"/>
    <dgm:cxn modelId="{2DCEFA0E-777A-4CC9-AC24-565823CDE512}" type="presParOf" srcId="{19B984D6-BA1E-450E-A0E8-EF6067DDA99E}" destId="{70083DC2-E4B8-4E02-8EC4-8F004882D4AD}" srcOrd="0" destOrd="0" presId="urn:microsoft.com/office/officeart/2005/8/layout/hProcess11"/>
    <dgm:cxn modelId="{EFD11CF5-01C4-43A1-8A55-F8A90130FE35}" type="presParOf" srcId="{70083DC2-E4B8-4E02-8EC4-8F004882D4AD}" destId="{86EA9BD5-8241-4A07-A475-CF44527C04A6}" srcOrd="0" destOrd="0" presId="urn:microsoft.com/office/officeart/2005/8/layout/hProcess11"/>
    <dgm:cxn modelId="{F19FBBD0-476F-4015-BC92-8A919651929F}" type="presParOf" srcId="{70083DC2-E4B8-4E02-8EC4-8F004882D4AD}" destId="{C3359A3F-EB70-4BE2-A147-8D8F2701C90E}" srcOrd="1" destOrd="0" presId="urn:microsoft.com/office/officeart/2005/8/layout/hProcess11"/>
    <dgm:cxn modelId="{025D6FC4-05D2-4F01-9797-A89CB08836B5}" type="presParOf" srcId="{70083DC2-E4B8-4E02-8EC4-8F004882D4AD}" destId="{164A41D9-9F15-4420-A38E-4CA8018DA862}" srcOrd="2" destOrd="0" presId="urn:microsoft.com/office/officeart/2005/8/layout/hProcess11"/>
    <dgm:cxn modelId="{B2FD18B9-E0B8-420B-87F9-2AAD56DBB32F}" type="presParOf" srcId="{19B984D6-BA1E-450E-A0E8-EF6067DDA99E}" destId="{3C1E6BE3-5B2C-466A-B04C-911AFB6A40B7}" srcOrd="1" destOrd="0" presId="urn:microsoft.com/office/officeart/2005/8/layout/hProcess11"/>
    <dgm:cxn modelId="{287EB022-2D0E-48ED-AD2E-7B96E4887169}" type="presParOf" srcId="{19B984D6-BA1E-450E-A0E8-EF6067DDA99E}" destId="{4833BC5E-71D6-4CEA-A11B-E0F282E0FBF8}" srcOrd="2" destOrd="0" presId="urn:microsoft.com/office/officeart/2005/8/layout/hProcess11"/>
    <dgm:cxn modelId="{E487D110-45FB-404A-BBC9-56A6286F8C43}" type="presParOf" srcId="{4833BC5E-71D6-4CEA-A11B-E0F282E0FBF8}" destId="{6E1DC627-43C7-42C0-80EB-EEDC7357E2C2}" srcOrd="0" destOrd="0" presId="urn:microsoft.com/office/officeart/2005/8/layout/hProcess11"/>
    <dgm:cxn modelId="{80EE26EE-5287-4F53-967A-B797949BFDFB}" type="presParOf" srcId="{4833BC5E-71D6-4CEA-A11B-E0F282E0FBF8}" destId="{A793B37D-CD26-4B19-B587-AFA9F65D8BA9}" srcOrd="1" destOrd="0" presId="urn:microsoft.com/office/officeart/2005/8/layout/hProcess11"/>
    <dgm:cxn modelId="{1CA62E59-355E-4009-A0C1-F8A6669E2D6A}" type="presParOf" srcId="{4833BC5E-71D6-4CEA-A11B-E0F282E0FBF8}" destId="{70171A66-DD96-4ED5-9E92-ED34596B063F}" srcOrd="2" destOrd="0" presId="urn:microsoft.com/office/officeart/2005/8/layout/hProcess11"/>
    <dgm:cxn modelId="{00CF7B79-A525-42D8-8A6A-46272380B017}" type="presParOf" srcId="{19B984D6-BA1E-450E-A0E8-EF6067DDA99E}" destId="{FD7E0840-B6E6-4B80-9734-E16E4ED40387}" srcOrd="3" destOrd="0" presId="urn:microsoft.com/office/officeart/2005/8/layout/hProcess11"/>
    <dgm:cxn modelId="{7DE816D7-0C97-461E-86A1-B01779BDBFD5}" type="presParOf" srcId="{19B984D6-BA1E-450E-A0E8-EF6067DDA99E}" destId="{FBD5FB43-136B-4B98-9667-21008EC79262}" srcOrd="4" destOrd="0" presId="urn:microsoft.com/office/officeart/2005/8/layout/hProcess11"/>
    <dgm:cxn modelId="{39F06AF1-DC7A-4374-802E-74CA0B67CE28}" type="presParOf" srcId="{FBD5FB43-136B-4B98-9667-21008EC79262}" destId="{07B116EE-570D-4DE0-A5DB-CFBAA1A1A125}" srcOrd="0" destOrd="0" presId="urn:microsoft.com/office/officeart/2005/8/layout/hProcess11"/>
    <dgm:cxn modelId="{5A0EA442-DF63-42F0-9697-DF8A74771138}" type="presParOf" srcId="{FBD5FB43-136B-4B98-9667-21008EC79262}" destId="{A562A8E7-EB1F-487C-A7EF-77E7A5CCD182}" srcOrd="1" destOrd="0" presId="urn:microsoft.com/office/officeart/2005/8/layout/hProcess11"/>
    <dgm:cxn modelId="{F577B486-CFEA-4AD1-8183-69AB247BCD51}" type="presParOf" srcId="{FBD5FB43-136B-4B98-9667-21008EC79262}" destId="{527C5797-3CB9-462F-A297-B0AFAA6F2FA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ED9C73-46C6-4C69-AA26-E5F8782FEBB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E2265A-774D-41CD-B976-98177B3122B4}">
      <dgm:prSet/>
      <dgm:spPr/>
      <dgm:t>
        <a:bodyPr/>
        <a:lstStyle/>
        <a:p>
          <a:r>
            <a:rPr lang="en-US" dirty="0"/>
            <a:t>One slot is automatically reserved for</a:t>
          </a:r>
        </a:p>
      </dgm:t>
    </dgm:pt>
    <dgm:pt modelId="{6D63B1F9-24ED-4DFA-B7A4-7970D3F373F3}" type="parTrans" cxnId="{3F5B6348-E8C8-4C63-BD33-0DB3E709ED9C}">
      <dgm:prSet/>
      <dgm:spPr/>
      <dgm:t>
        <a:bodyPr/>
        <a:lstStyle/>
        <a:p>
          <a:endParaRPr lang="en-US"/>
        </a:p>
      </dgm:t>
    </dgm:pt>
    <dgm:pt modelId="{38337483-8C7B-4947-BB47-144F5B4B1F5C}" type="sibTrans" cxnId="{3F5B6348-E8C8-4C63-BD33-0DB3E709ED9C}">
      <dgm:prSet/>
      <dgm:spPr/>
      <dgm:t>
        <a:bodyPr/>
        <a:lstStyle/>
        <a:p>
          <a:endParaRPr lang="en-US"/>
        </a:p>
      </dgm:t>
    </dgm:pt>
    <dgm:pt modelId="{FFC447DB-88E1-4946-8CCF-2B5EBED703A4}">
      <dgm:prSet/>
      <dgm:spPr/>
      <dgm:t>
        <a:bodyPr/>
        <a:lstStyle/>
        <a:p>
          <a:pPr algn="ctr"/>
          <a:r>
            <a:rPr lang="en-US" dirty="0"/>
            <a:t>The Hosting Nation </a:t>
          </a:r>
        </a:p>
      </dgm:t>
    </dgm:pt>
    <dgm:pt modelId="{D9F08B74-ADD7-4AD4-8DEA-4D7C00CE6F85}" type="parTrans" cxnId="{B858DD47-13B9-4934-8C15-47E95915A758}">
      <dgm:prSet/>
      <dgm:spPr/>
      <dgm:t>
        <a:bodyPr/>
        <a:lstStyle/>
        <a:p>
          <a:endParaRPr lang="en-US"/>
        </a:p>
      </dgm:t>
    </dgm:pt>
    <dgm:pt modelId="{6EF99DE3-5099-48E3-A4D1-09FCEA39FB4B}" type="sibTrans" cxnId="{B858DD47-13B9-4934-8C15-47E95915A758}">
      <dgm:prSet/>
      <dgm:spPr/>
      <dgm:t>
        <a:bodyPr/>
        <a:lstStyle/>
        <a:p>
          <a:endParaRPr lang="en-US"/>
        </a:p>
      </dgm:t>
    </dgm:pt>
    <dgm:pt modelId="{C96E33F1-0DC5-4F7F-86EA-3D719C4F0D0A}" type="pres">
      <dgm:prSet presAssocID="{1EED9C73-46C6-4C69-AA26-E5F8782FEBB3}" presName="Name0" presStyleCnt="0">
        <dgm:presLayoutVars>
          <dgm:dir/>
          <dgm:animLvl val="lvl"/>
          <dgm:resizeHandles val="exact"/>
        </dgm:presLayoutVars>
      </dgm:prSet>
      <dgm:spPr/>
    </dgm:pt>
    <dgm:pt modelId="{0E30CEB6-4CEE-4D90-A71E-075F91658ECB}" type="pres">
      <dgm:prSet presAssocID="{85E2265A-774D-41CD-B976-98177B3122B4}" presName="composite" presStyleCnt="0"/>
      <dgm:spPr/>
    </dgm:pt>
    <dgm:pt modelId="{8E2C2BB5-7741-4735-A058-B03CEB7A3B98}" type="pres">
      <dgm:prSet presAssocID="{85E2265A-774D-41CD-B976-98177B3122B4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D4E46CA6-9DF1-4DE7-9348-CC853BBC1614}" type="pres">
      <dgm:prSet presAssocID="{85E2265A-774D-41CD-B976-98177B3122B4}" presName="desTx" presStyleLbl="alignAccFollowNode1" presStyleIdx="0" presStyleCnt="1" custScaleY="64781">
        <dgm:presLayoutVars>
          <dgm:bulletEnabled val="1"/>
        </dgm:presLayoutVars>
      </dgm:prSet>
      <dgm:spPr/>
    </dgm:pt>
  </dgm:ptLst>
  <dgm:cxnLst>
    <dgm:cxn modelId="{8CF3C43F-AD8B-4787-A93E-86D5C431C9AE}" type="presOf" srcId="{85E2265A-774D-41CD-B976-98177B3122B4}" destId="{8E2C2BB5-7741-4735-A058-B03CEB7A3B98}" srcOrd="0" destOrd="0" presId="urn:microsoft.com/office/officeart/2005/8/layout/hList1"/>
    <dgm:cxn modelId="{B858DD47-13B9-4934-8C15-47E95915A758}" srcId="{85E2265A-774D-41CD-B976-98177B3122B4}" destId="{FFC447DB-88E1-4946-8CCF-2B5EBED703A4}" srcOrd="0" destOrd="0" parTransId="{D9F08B74-ADD7-4AD4-8DEA-4D7C00CE6F85}" sibTransId="{6EF99DE3-5099-48E3-A4D1-09FCEA39FB4B}"/>
    <dgm:cxn modelId="{3F5B6348-E8C8-4C63-BD33-0DB3E709ED9C}" srcId="{1EED9C73-46C6-4C69-AA26-E5F8782FEBB3}" destId="{85E2265A-774D-41CD-B976-98177B3122B4}" srcOrd="0" destOrd="0" parTransId="{6D63B1F9-24ED-4DFA-B7A4-7970D3F373F3}" sibTransId="{38337483-8C7B-4947-BB47-144F5B4B1F5C}"/>
    <dgm:cxn modelId="{F6FCE1A4-5FC4-4220-AD22-1DDE2BBA943B}" type="presOf" srcId="{1EED9C73-46C6-4C69-AA26-E5F8782FEBB3}" destId="{C96E33F1-0DC5-4F7F-86EA-3D719C4F0D0A}" srcOrd="0" destOrd="0" presId="urn:microsoft.com/office/officeart/2005/8/layout/hList1"/>
    <dgm:cxn modelId="{647D8DCC-6126-4911-9DF1-8489F3D9B76E}" type="presOf" srcId="{FFC447DB-88E1-4946-8CCF-2B5EBED703A4}" destId="{D4E46CA6-9DF1-4DE7-9348-CC853BBC1614}" srcOrd="0" destOrd="0" presId="urn:microsoft.com/office/officeart/2005/8/layout/hList1"/>
    <dgm:cxn modelId="{B73C43FB-746C-4D29-ACD3-A6AAE613974B}" type="presParOf" srcId="{C96E33F1-0DC5-4F7F-86EA-3D719C4F0D0A}" destId="{0E30CEB6-4CEE-4D90-A71E-075F91658ECB}" srcOrd="0" destOrd="0" presId="urn:microsoft.com/office/officeart/2005/8/layout/hList1"/>
    <dgm:cxn modelId="{E0CBD3CA-8F10-4756-8936-EF9713403D3A}" type="presParOf" srcId="{0E30CEB6-4CEE-4D90-A71E-075F91658ECB}" destId="{8E2C2BB5-7741-4735-A058-B03CEB7A3B98}" srcOrd="0" destOrd="0" presId="urn:microsoft.com/office/officeart/2005/8/layout/hList1"/>
    <dgm:cxn modelId="{61BDAEDC-A68D-419C-8D33-955D0C5D3773}" type="presParOf" srcId="{0E30CEB6-4CEE-4D90-A71E-075F91658ECB}" destId="{D4E46CA6-9DF1-4DE7-9348-CC853BBC161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2655A0-1A92-46D6-B586-7A55A3167588}" type="doc">
      <dgm:prSet loTypeId="urn:microsoft.com/office/officeart/2005/8/layout/vList2" loCatId="list" qsTypeId="urn:microsoft.com/office/officeart/2005/8/quickstyle/3d7" qsCatId="3D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8E9B308-9AA3-4F58-98C5-73EB34C89668}" type="pres">
      <dgm:prSet presAssocID="{DE2655A0-1A92-46D6-B586-7A55A3167588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E7B63A93-727F-4F27-9F9A-9B8502B525E8}" type="presOf" srcId="{DE2655A0-1A92-46D6-B586-7A55A3167588}" destId="{68E9B308-9AA3-4F58-98C5-73EB34C896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C7362D-84E7-4235-B59B-EC4645190FA3}" type="doc">
      <dgm:prSet loTypeId="urn:microsoft.com/office/officeart/2005/8/layout/v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A1FBC9-35D6-4C83-BA93-103B8042813A}">
      <dgm:prSet/>
      <dgm:spPr/>
      <dgm:t>
        <a:bodyPr/>
        <a:lstStyle/>
        <a:p>
          <a:r>
            <a:rPr lang="en-US" i="1" dirty="0"/>
            <a:t>Games will be played to decide the winner of the FIFA U-17 World Cup India 2017.</a:t>
          </a:r>
          <a:endParaRPr lang="en-US" dirty="0"/>
        </a:p>
      </dgm:t>
    </dgm:pt>
    <dgm:pt modelId="{C62031E8-902F-4BF2-B76C-AB8B94328625}" type="parTrans" cxnId="{BE0347FA-90F3-4D42-B157-8CCB7C462C1C}">
      <dgm:prSet/>
      <dgm:spPr/>
      <dgm:t>
        <a:bodyPr/>
        <a:lstStyle/>
        <a:p>
          <a:endParaRPr lang="en-US"/>
        </a:p>
      </dgm:t>
    </dgm:pt>
    <dgm:pt modelId="{60D88832-143D-4A64-B127-ADE875076217}" type="sibTrans" cxnId="{BE0347FA-90F3-4D42-B157-8CCB7C462C1C}">
      <dgm:prSet/>
      <dgm:spPr/>
      <dgm:t>
        <a:bodyPr/>
        <a:lstStyle/>
        <a:p>
          <a:endParaRPr lang="en-US"/>
        </a:p>
      </dgm:t>
    </dgm:pt>
    <dgm:pt modelId="{BF52A429-F0B1-468F-AF6A-AEF5F9E6DB98}" type="pres">
      <dgm:prSet presAssocID="{D9C7362D-84E7-4235-B59B-EC4645190FA3}" presName="linearFlow" presStyleCnt="0">
        <dgm:presLayoutVars>
          <dgm:dir/>
          <dgm:resizeHandles val="exact"/>
        </dgm:presLayoutVars>
      </dgm:prSet>
      <dgm:spPr/>
    </dgm:pt>
    <dgm:pt modelId="{BDDC29CE-A593-4D79-A776-1E81B97EDC40}" type="pres">
      <dgm:prSet presAssocID="{F2A1FBC9-35D6-4C83-BA93-103B8042813A}" presName="composite" presStyleCnt="0"/>
      <dgm:spPr/>
    </dgm:pt>
    <dgm:pt modelId="{AABF890E-DA12-42E4-9E83-2E944BB36A4E}" type="pres">
      <dgm:prSet presAssocID="{F2A1FBC9-35D6-4C83-BA93-103B8042813A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</dgm:pt>
    <dgm:pt modelId="{2594D370-E4A2-4838-8090-00D24FF8197A}" type="pres">
      <dgm:prSet presAssocID="{F2A1FBC9-35D6-4C83-BA93-103B8042813A}" presName="txShp" presStyleLbl="node1" presStyleIdx="0" presStyleCnt="1">
        <dgm:presLayoutVars>
          <dgm:bulletEnabled val="1"/>
        </dgm:presLayoutVars>
      </dgm:prSet>
      <dgm:spPr/>
    </dgm:pt>
  </dgm:ptLst>
  <dgm:cxnLst>
    <dgm:cxn modelId="{2339CD0C-B621-48C3-A304-287D25FDBE0A}" type="presOf" srcId="{D9C7362D-84E7-4235-B59B-EC4645190FA3}" destId="{BF52A429-F0B1-468F-AF6A-AEF5F9E6DB98}" srcOrd="0" destOrd="0" presId="urn:microsoft.com/office/officeart/2005/8/layout/vList3"/>
    <dgm:cxn modelId="{5A281173-72AD-4BBD-9B53-6BD32A6B9F30}" type="presOf" srcId="{F2A1FBC9-35D6-4C83-BA93-103B8042813A}" destId="{2594D370-E4A2-4838-8090-00D24FF8197A}" srcOrd="0" destOrd="0" presId="urn:microsoft.com/office/officeart/2005/8/layout/vList3"/>
    <dgm:cxn modelId="{BE0347FA-90F3-4D42-B157-8CCB7C462C1C}" srcId="{D9C7362D-84E7-4235-B59B-EC4645190FA3}" destId="{F2A1FBC9-35D6-4C83-BA93-103B8042813A}" srcOrd="0" destOrd="0" parTransId="{C62031E8-902F-4BF2-B76C-AB8B94328625}" sibTransId="{60D88832-143D-4A64-B127-ADE875076217}"/>
    <dgm:cxn modelId="{8C3DFC9B-7BDD-4BAF-B444-47E7200CBDE1}" type="presParOf" srcId="{BF52A429-F0B1-468F-AF6A-AEF5F9E6DB98}" destId="{BDDC29CE-A593-4D79-A776-1E81B97EDC40}" srcOrd="0" destOrd="0" presId="urn:microsoft.com/office/officeart/2005/8/layout/vList3"/>
    <dgm:cxn modelId="{75645A71-DE65-49BC-967F-6081AF516D98}" type="presParOf" srcId="{BDDC29CE-A593-4D79-A776-1E81B97EDC40}" destId="{AABF890E-DA12-42E4-9E83-2E944BB36A4E}" srcOrd="0" destOrd="0" presId="urn:microsoft.com/office/officeart/2005/8/layout/vList3"/>
    <dgm:cxn modelId="{D25C8A7D-56D1-4223-ABBE-E2FAACABDE04}" type="presParOf" srcId="{BDDC29CE-A593-4D79-A776-1E81B97EDC40}" destId="{2594D370-E4A2-4838-8090-00D24FF8197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EEB81C-5B51-4804-B179-DAACE2862232}" type="doc">
      <dgm:prSet loTypeId="urn:microsoft.com/office/officeart/2005/8/layout/radial2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E19D73-BCD2-4EFE-8384-029F644B50F8}">
      <dgm:prSet/>
      <dgm:spPr/>
      <dgm:t>
        <a:bodyPr/>
        <a:lstStyle/>
        <a:p>
          <a:r>
            <a:rPr lang="en-US" i="1" dirty="0"/>
            <a:t>October</a:t>
          </a:r>
          <a:endParaRPr lang="en-US" dirty="0"/>
        </a:p>
      </dgm:t>
    </dgm:pt>
    <dgm:pt modelId="{46B50298-7EAF-4ADE-94D2-45FB4588CDCA}" type="parTrans" cxnId="{8C90DBA1-26E0-4260-BFFD-2EA86C6089C2}">
      <dgm:prSet/>
      <dgm:spPr/>
      <dgm:t>
        <a:bodyPr/>
        <a:lstStyle/>
        <a:p>
          <a:endParaRPr lang="en-US"/>
        </a:p>
      </dgm:t>
    </dgm:pt>
    <dgm:pt modelId="{47156F08-F987-4DF3-98C9-B9F22B398974}" type="sibTrans" cxnId="{8C90DBA1-26E0-4260-BFFD-2EA86C6089C2}">
      <dgm:prSet/>
      <dgm:spPr/>
      <dgm:t>
        <a:bodyPr/>
        <a:lstStyle/>
        <a:p>
          <a:endParaRPr lang="en-US"/>
        </a:p>
      </dgm:t>
    </dgm:pt>
    <dgm:pt modelId="{FA5AE183-D535-4A71-86BA-53F60F7B9700}" type="pres">
      <dgm:prSet presAssocID="{B7EEB81C-5B51-4804-B179-DAACE2862232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0C6F7703-13F3-4B6A-B27D-E6F747EABE89}" type="pres">
      <dgm:prSet presAssocID="{B7EEB81C-5B51-4804-B179-DAACE2862232}" presName="cycle" presStyleCnt="0"/>
      <dgm:spPr/>
    </dgm:pt>
    <dgm:pt modelId="{C18550B5-B795-4BCC-B09D-FE400C0281FD}" type="pres">
      <dgm:prSet presAssocID="{B7EEB81C-5B51-4804-B179-DAACE2862232}" presName="centerShape" presStyleCnt="0"/>
      <dgm:spPr/>
    </dgm:pt>
    <dgm:pt modelId="{11C7084D-441E-463C-A99C-1E03CD5093AB}" type="pres">
      <dgm:prSet presAssocID="{B7EEB81C-5B51-4804-B179-DAACE2862232}" presName="connSite" presStyleLbl="node1" presStyleIdx="0" presStyleCnt="2"/>
      <dgm:spPr/>
    </dgm:pt>
    <dgm:pt modelId="{754C4AC2-1A0B-4DAB-B583-1D7917E40E03}" type="pres">
      <dgm:prSet presAssocID="{B7EEB81C-5B51-4804-B179-DAACE2862232}" presName="visible" presStyleLbl="node1" presStyleIdx="0" presStyleCnt="2" custLinFactNeighborX="7728" custLinFactNeighborY="24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</dgm:pt>
    <dgm:pt modelId="{85CB0F83-0935-42DC-9159-593307475AB2}" type="pres">
      <dgm:prSet presAssocID="{46B50298-7EAF-4ADE-94D2-45FB4588CDCA}" presName="Name25" presStyleLbl="parChTrans1D1" presStyleIdx="0" presStyleCnt="1"/>
      <dgm:spPr/>
    </dgm:pt>
    <dgm:pt modelId="{C7B33AB4-4751-44C2-8E1C-5D413F32D048}" type="pres">
      <dgm:prSet presAssocID="{F7E19D73-BCD2-4EFE-8384-029F644B50F8}" presName="node" presStyleCnt="0"/>
      <dgm:spPr/>
    </dgm:pt>
    <dgm:pt modelId="{36D93E46-C451-48F5-B324-494A796A81CC}" type="pres">
      <dgm:prSet presAssocID="{F7E19D73-BCD2-4EFE-8384-029F644B50F8}" presName="parentNode" presStyleLbl="node1" presStyleIdx="1" presStyleCnt="2" custScaleX="176355" custScaleY="122446" custLinFactNeighborX="44870" custLinFactNeighborY="-2909">
        <dgm:presLayoutVars>
          <dgm:chMax val="1"/>
          <dgm:bulletEnabled val="1"/>
        </dgm:presLayoutVars>
      </dgm:prSet>
      <dgm:spPr/>
    </dgm:pt>
    <dgm:pt modelId="{6B66C8FE-ABFF-45D5-83D4-4287C1C103D5}" type="pres">
      <dgm:prSet presAssocID="{F7E19D73-BCD2-4EFE-8384-029F644B50F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99E7F41E-D658-4636-AA55-4110829180A1}" type="presOf" srcId="{46B50298-7EAF-4ADE-94D2-45FB4588CDCA}" destId="{85CB0F83-0935-42DC-9159-593307475AB2}" srcOrd="0" destOrd="0" presId="urn:microsoft.com/office/officeart/2005/8/layout/radial2"/>
    <dgm:cxn modelId="{8C90DBA1-26E0-4260-BFFD-2EA86C6089C2}" srcId="{B7EEB81C-5B51-4804-B179-DAACE2862232}" destId="{F7E19D73-BCD2-4EFE-8384-029F644B50F8}" srcOrd="0" destOrd="0" parTransId="{46B50298-7EAF-4ADE-94D2-45FB4588CDCA}" sibTransId="{47156F08-F987-4DF3-98C9-B9F22B398974}"/>
    <dgm:cxn modelId="{21B2EFA9-1553-4C2B-AA6E-092205E9D187}" type="presOf" srcId="{B7EEB81C-5B51-4804-B179-DAACE2862232}" destId="{FA5AE183-D535-4A71-86BA-53F60F7B9700}" srcOrd="0" destOrd="0" presId="urn:microsoft.com/office/officeart/2005/8/layout/radial2"/>
    <dgm:cxn modelId="{9EE220AA-9747-43B1-A3F5-B24069FD94F4}" type="presOf" srcId="{F7E19D73-BCD2-4EFE-8384-029F644B50F8}" destId="{36D93E46-C451-48F5-B324-494A796A81CC}" srcOrd="0" destOrd="0" presId="urn:microsoft.com/office/officeart/2005/8/layout/radial2"/>
    <dgm:cxn modelId="{5EB5A689-D5F4-434F-AA77-BBDADAF57A76}" type="presParOf" srcId="{FA5AE183-D535-4A71-86BA-53F60F7B9700}" destId="{0C6F7703-13F3-4B6A-B27D-E6F747EABE89}" srcOrd="0" destOrd="0" presId="urn:microsoft.com/office/officeart/2005/8/layout/radial2"/>
    <dgm:cxn modelId="{A9A1E472-A6B8-4AE3-A5DF-6E4E9F5E9B64}" type="presParOf" srcId="{0C6F7703-13F3-4B6A-B27D-E6F747EABE89}" destId="{C18550B5-B795-4BCC-B09D-FE400C0281FD}" srcOrd="0" destOrd="0" presId="urn:microsoft.com/office/officeart/2005/8/layout/radial2"/>
    <dgm:cxn modelId="{A34646A2-C3BC-43CB-9E6F-EDEDFE113D89}" type="presParOf" srcId="{C18550B5-B795-4BCC-B09D-FE400C0281FD}" destId="{11C7084D-441E-463C-A99C-1E03CD5093AB}" srcOrd="0" destOrd="0" presId="urn:microsoft.com/office/officeart/2005/8/layout/radial2"/>
    <dgm:cxn modelId="{93C5DAAF-DC1A-41EE-8F26-0AF62C063DFB}" type="presParOf" srcId="{C18550B5-B795-4BCC-B09D-FE400C0281FD}" destId="{754C4AC2-1A0B-4DAB-B583-1D7917E40E03}" srcOrd="1" destOrd="0" presId="urn:microsoft.com/office/officeart/2005/8/layout/radial2"/>
    <dgm:cxn modelId="{39E70A98-B786-4BC5-8E00-A663381A7A4D}" type="presParOf" srcId="{0C6F7703-13F3-4B6A-B27D-E6F747EABE89}" destId="{85CB0F83-0935-42DC-9159-593307475AB2}" srcOrd="1" destOrd="0" presId="urn:microsoft.com/office/officeart/2005/8/layout/radial2"/>
    <dgm:cxn modelId="{B5830760-625B-4804-97A1-0BCA1EAD223F}" type="presParOf" srcId="{0C6F7703-13F3-4B6A-B27D-E6F747EABE89}" destId="{C7B33AB4-4751-44C2-8E1C-5D413F32D048}" srcOrd="2" destOrd="0" presId="urn:microsoft.com/office/officeart/2005/8/layout/radial2"/>
    <dgm:cxn modelId="{DF56111C-5602-4EBB-8E66-EE594F8208B5}" type="presParOf" srcId="{C7B33AB4-4751-44C2-8E1C-5D413F32D048}" destId="{36D93E46-C451-48F5-B324-494A796A81CC}" srcOrd="0" destOrd="0" presId="urn:microsoft.com/office/officeart/2005/8/layout/radial2"/>
    <dgm:cxn modelId="{ABA07ABF-3DA9-4ADB-9E7F-97E9F9561B85}" type="presParOf" srcId="{C7B33AB4-4751-44C2-8E1C-5D413F32D048}" destId="{6B66C8FE-ABFF-45D5-83D4-4287C1C103D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8FE77-0811-4B07-A38C-CED55DE6CEAF}">
      <dsp:nvSpPr>
        <dsp:cNvPr id="0" name=""/>
        <dsp:cNvSpPr/>
      </dsp:nvSpPr>
      <dsp:spPr>
        <a:xfrm>
          <a:off x="754379" y="0"/>
          <a:ext cx="8549640" cy="405079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B2E7A-25F9-4B0D-A52D-5632F6BB96CA}">
      <dsp:nvSpPr>
        <dsp:cNvPr id="0" name=""/>
        <dsp:cNvSpPr/>
      </dsp:nvSpPr>
      <dsp:spPr>
        <a:xfrm>
          <a:off x="418381" y="1224116"/>
          <a:ext cx="4173871" cy="16203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First hosted by China PR in 1985, was founded as FIFA U-16 World Championship.. </a:t>
          </a:r>
        </a:p>
      </dsp:txBody>
      <dsp:txXfrm>
        <a:off x="497478" y="1303213"/>
        <a:ext cx="4015677" cy="1462122"/>
      </dsp:txXfrm>
    </dsp:sp>
    <dsp:sp modelId="{544EBFDC-BAFC-4943-A1B3-208302502AF3}">
      <dsp:nvSpPr>
        <dsp:cNvPr id="0" name=""/>
        <dsp:cNvSpPr/>
      </dsp:nvSpPr>
      <dsp:spPr>
        <a:xfrm>
          <a:off x="4713596" y="1206358"/>
          <a:ext cx="4574421" cy="16203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From the 4th edition onwards, FIFA increased the age limit from U-16 to U- 17 and it came to be known as U-17 World Championship in 1991</a:t>
          </a:r>
        </a:p>
      </dsp:txBody>
      <dsp:txXfrm>
        <a:off x="4792693" y="1285455"/>
        <a:ext cx="4416227" cy="14621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C5424-C216-4A80-B2D0-BD04450293F0}">
      <dsp:nvSpPr>
        <dsp:cNvPr id="0" name=""/>
        <dsp:cNvSpPr/>
      </dsp:nvSpPr>
      <dsp:spPr>
        <a:xfrm rot="10800000">
          <a:off x="2591385" y="340613"/>
          <a:ext cx="6603218" cy="336956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884" tIns="247650" rIns="46228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Years</a:t>
          </a:r>
        </a:p>
      </dsp:txBody>
      <dsp:txXfrm rot="10800000">
        <a:off x="3433776" y="340613"/>
        <a:ext cx="5760827" cy="3369564"/>
      </dsp:txXfrm>
    </dsp:sp>
    <dsp:sp modelId="{71773C0D-A329-4D82-8339-D46E5F97F093}">
      <dsp:nvSpPr>
        <dsp:cNvPr id="0" name=""/>
        <dsp:cNvSpPr/>
      </dsp:nvSpPr>
      <dsp:spPr>
        <a:xfrm>
          <a:off x="863795" y="340613"/>
          <a:ext cx="3369564" cy="336956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F7254-8DA9-41A8-B1E8-B780FA2C048B}">
      <dsp:nvSpPr>
        <dsp:cNvPr id="0" name=""/>
        <dsp:cNvSpPr/>
      </dsp:nvSpPr>
      <dsp:spPr>
        <a:xfrm>
          <a:off x="0" y="1215237"/>
          <a:ext cx="10058399" cy="162031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A9BD5-8241-4A07-A475-CF44527C04A6}">
      <dsp:nvSpPr>
        <dsp:cNvPr id="0" name=""/>
        <dsp:cNvSpPr/>
      </dsp:nvSpPr>
      <dsp:spPr>
        <a:xfrm>
          <a:off x="4420" y="0"/>
          <a:ext cx="2917328" cy="1620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Local Community Games</a:t>
          </a:r>
        </a:p>
      </dsp:txBody>
      <dsp:txXfrm>
        <a:off x="4420" y="0"/>
        <a:ext cx="2917328" cy="1620316"/>
      </dsp:txXfrm>
    </dsp:sp>
    <dsp:sp modelId="{C3359A3F-EB70-4BE2-A147-8D8F2701C90E}">
      <dsp:nvSpPr>
        <dsp:cNvPr id="0" name=""/>
        <dsp:cNvSpPr/>
      </dsp:nvSpPr>
      <dsp:spPr>
        <a:xfrm>
          <a:off x="1260545" y="1822856"/>
          <a:ext cx="405079" cy="4050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DC627-43C7-42C0-80EB-EEDC7357E2C2}">
      <dsp:nvSpPr>
        <dsp:cNvPr id="0" name=""/>
        <dsp:cNvSpPr/>
      </dsp:nvSpPr>
      <dsp:spPr>
        <a:xfrm>
          <a:off x="3067615" y="2430475"/>
          <a:ext cx="2917328" cy="1620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Best Clubs of the Country</a:t>
          </a:r>
        </a:p>
      </dsp:txBody>
      <dsp:txXfrm>
        <a:off x="3067615" y="2430475"/>
        <a:ext cx="2917328" cy="1620316"/>
      </dsp:txXfrm>
    </dsp:sp>
    <dsp:sp modelId="{A793B37D-CD26-4B19-B587-AFA9F65D8BA9}">
      <dsp:nvSpPr>
        <dsp:cNvPr id="0" name=""/>
        <dsp:cNvSpPr/>
      </dsp:nvSpPr>
      <dsp:spPr>
        <a:xfrm>
          <a:off x="4323740" y="1822856"/>
          <a:ext cx="405079" cy="4050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116EE-570D-4DE0-A5DB-CFBAA1A1A125}">
      <dsp:nvSpPr>
        <dsp:cNvPr id="0" name=""/>
        <dsp:cNvSpPr/>
      </dsp:nvSpPr>
      <dsp:spPr>
        <a:xfrm>
          <a:off x="6130810" y="0"/>
          <a:ext cx="2917328" cy="1620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Best teams from the 6 confederations</a:t>
          </a:r>
        </a:p>
      </dsp:txBody>
      <dsp:txXfrm>
        <a:off x="6130810" y="0"/>
        <a:ext cx="2917328" cy="1620316"/>
      </dsp:txXfrm>
    </dsp:sp>
    <dsp:sp modelId="{A562A8E7-EB1F-487C-A7EF-77E7A5CCD182}">
      <dsp:nvSpPr>
        <dsp:cNvPr id="0" name=""/>
        <dsp:cNvSpPr/>
      </dsp:nvSpPr>
      <dsp:spPr>
        <a:xfrm>
          <a:off x="7386935" y="1822856"/>
          <a:ext cx="405079" cy="4050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C2BB5-7741-4735-A058-B03CEB7A3B98}">
      <dsp:nvSpPr>
        <dsp:cNvPr id="0" name=""/>
        <dsp:cNvSpPr/>
      </dsp:nvSpPr>
      <dsp:spPr>
        <a:xfrm>
          <a:off x="0" y="432756"/>
          <a:ext cx="10058399" cy="22285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One slot is automatically reserved for</a:t>
          </a:r>
        </a:p>
      </dsp:txBody>
      <dsp:txXfrm>
        <a:off x="0" y="432756"/>
        <a:ext cx="10058399" cy="2228580"/>
      </dsp:txXfrm>
    </dsp:sp>
    <dsp:sp modelId="{D4E46CA6-9DF1-4DE7-9348-CC853BBC1614}">
      <dsp:nvSpPr>
        <dsp:cNvPr id="0" name=""/>
        <dsp:cNvSpPr/>
      </dsp:nvSpPr>
      <dsp:spPr>
        <a:xfrm>
          <a:off x="0" y="2865813"/>
          <a:ext cx="10058399" cy="7522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The Hosting Nation </a:t>
          </a:r>
        </a:p>
      </dsp:txBody>
      <dsp:txXfrm>
        <a:off x="0" y="2865813"/>
        <a:ext cx="10058399" cy="7522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4D370-E4A2-4838-8090-00D24FF8197A}">
      <dsp:nvSpPr>
        <dsp:cNvPr id="0" name=""/>
        <dsp:cNvSpPr/>
      </dsp:nvSpPr>
      <dsp:spPr>
        <a:xfrm rot="10800000">
          <a:off x="2527172" y="340613"/>
          <a:ext cx="6688836" cy="3369564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884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i="1" kern="1200" dirty="0"/>
            <a:t>Games will be played to decide the winner of the FIFA U-17 World Cup India 2017.</a:t>
          </a:r>
          <a:endParaRPr lang="en-US" sz="3800" kern="1200" dirty="0"/>
        </a:p>
      </dsp:txBody>
      <dsp:txXfrm rot="10800000">
        <a:off x="3369563" y="340613"/>
        <a:ext cx="5846445" cy="3369564"/>
      </dsp:txXfrm>
    </dsp:sp>
    <dsp:sp modelId="{AABF890E-DA12-42E4-9E83-2E944BB36A4E}">
      <dsp:nvSpPr>
        <dsp:cNvPr id="0" name=""/>
        <dsp:cNvSpPr/>
      </dsp:nvSpPr>
      <dsp:spPr>
        <a:xfrm>
          <a:off x="842390" y="340613"/>
          <a:ext cx="3369564" cy="336956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B0F83-0935-42DC-9159-593307475AB2}">
      <dsp:nvSpPr>
        <dsp:cNvPr id="0" name=""/>
        <dsp:cNvSpPr/>
      </dsp:nvSpPr>
      <dsp:spPr>
        <a:xfrm rot="21544631">
          <a:off x="2702219" y="1963366"/>
          <a:ext cx="782128" cy="68378"/>
        </a:xfrm>
        <a:custGeom>
          <a:avLst/>
          <a:gdLst/>
          <a:ahLst/>
          <a:cxnLst/>
          <a:rect l="0" t="0" r="0" b="0"/>
          <a:pathLst>
            <a:path>
              <a:moveTo>
                <a:pt x="0" y="34189"/>
              </a:moveTo>
              <a:lnTo>
                <a:pt x="782128" y="341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4C4AC2-1A0B-4DAB-B583-1D7917E40E03}">
      <dsp:nvSpPr>
        <dsp:cNvPr id="0" name=""/>
        <dsp:cNvSpPr/>
      </dsp:nvSpPr>
      <dsp:spPr>
        <a:xfrm>
          <a:off x="-250303" y="124403"/>
          <a:ext cx="3821013" cy="382101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93E46-C451-48F5-B324-494A796A81CC}">
      <dsp:nvSpPr>
        <dsp:cNvPr id="0" name=""/>
        <dsp:cNvSpPr/>
      </dsp:nvSpPr>
      <dsp:spPr>
        <a:xfrm>
          <a:off x="3483752" y="555100"/>
          <a:ext cx="4043128" cy="28072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i="1" kern="1200" dirty="0"/>
            <a:t>October</a:t>
          </a:r>
          <a:endParaRPr lang="en-US" sz="5900" kern="1200" dirty="0"/>
        </a:p>
      </dsp:txBody>
      <dsp:txXfrm>
        <a:off x="4075854" y="966206"/>
        <a:ext cx="2858924" cy="1984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17-Sep-17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17-Sep-17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17-Sep-17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17-Sep-17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17-Sep-17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17-Sep-17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17-Sep-17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17-Sep-17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17-Sep-17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17-Sep-17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17-Sep-17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17-Sep-17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40919-7457-4E2B-88AC-3B76BB5E00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FIFA U-17 World Cup</a:t>
            </a:r>
          </a:p>
        </p:txBody>
      </p:sp>
    </p:spTree>
    <p:extLst>
      <p:ext uri="{BB962C8B-B14F-4D97-AF65-F5344CB8AC3E}">
        <p14:creationId xmlns:p14="http://schemas.microsoft.com/office/powerpoint/2010/main" val="58511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21EED-526C-425A-87FB-8B6AD9168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36982"/>
            <a:ext cx="10058400" cy="1609344"/>
          </a:xfrm>
        </p:spPr>
        <p:txBody>
          <a:bodyPr/>
          <a:lstStyle/>
          <a:p>
            <a:pPr algn="ctr"/>
            <a:r>
              <a:rPr lang="en-US" dirty="0"/>
              <a:t>Official Mascot 2017 - </a:t>
            </a:r>
            <a:r>
              <a:rPr lang="en-US" dirty="0" err="1"/>
              <a:t>Kheleo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760136-D6A4-48BC-8D89-4E4C8269C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875" y="1711324"/>
            <a:ext cx="8134350" cy="434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08991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393020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6B3AB-A160-481B-A5D9-90BA8216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History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4934DA3-1D1B-4CFC-9C43-9DB8678672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7414538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2681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F0050-8842-4752-A579-F5822BBD7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Time Gap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7BC2F84-7937-4D0D-ABFB-CFEED4BEBA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20983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871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898D6-3A1E-46F4-8F07-CA3A0465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Route to U-17 World Cup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BB80DC-D3E7-4EDE-BD82-E0A9F13A31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992144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6772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8BA1D-24F7-4C15-B976-FA38DA45F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Confederations Perspective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1AE3C13-0EE1-4F94-8D45-EDF1713AAC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740332"/>
              </p:ext>
            </p:extLst>
          </p:nvPr>
        </p:nvGraphicFramePr>
        <p:xfrm>
          <a:off x="1069975" y="2120900"/>
          <a:ext cx="10058400" cy="4519599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3785716081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915919623"/>
                    </a:ext>
                  </a:extLst>
                </a:gridCol>
              </a:tblGrid>
              <a:tr h="6456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Confederations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Championships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910952"/>
                  </a:ext>
                </a:extLst>
              </a:tr>
              <a:tr h="6456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AFC (Asia)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AFC U-16 Championship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411258"/>
                  </a:ext>
                </a:extLst>
              </a:tr>
              <a:tr h="6456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CAF (Africa)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African Under-17 Championship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764764"/>
                  </a:ext>
                </a:extLst>
              </a:tr>
              <a:tr h="6456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CONCACAF (North, Central America and Caribbean)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CONCACAF Under-17 Championship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561255"/>
                  </a:ext>
                </a:extLst>
              </a:tr>
              <a:tr h="6456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CONMEBOL (South America)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South American Under-17 Football Championship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281970"/>
                  </a:ext>
                </a:extLst>
              </a:tr>
              <a:tr h="6456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OFC (Oceania)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OFC U-17 Championship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612225"/>
                  </a:ext>
                </a:extLst>
              </a:tr>
              <a:tr h="6456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UEFA (Europe)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UEFA European Under-17 Football Championship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09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76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17CBF-3EDB-40AF-971C-6082FAFE7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Reservation criteria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2EB32D4-1663-48DA-B703-7B39E2371C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675674"/>
              </p:ext>
            </p:extLst>
          </p:nvPr>
        </p:nvGraphicFramePr>
        <p:xfrm>
          <a:off x="1167502" y="2093976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8145886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812B-5420-4935-8C2A-97709F058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723" y="-191643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Algerian" panose="04020705040A02060702" pitchFamily="82" charset="0"/>
              </a:rPr>
              <a:t>Hosting Country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F8CE6EA-4FD1-4A40-8C7C-08977BF875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956755"/>
              </p:ext>
            </p:extLst>
          </p:nvPr>
        </p:nvGraphicFramePr>
        <p:xfrm>
          <a:off x="648070" y="2121408"/>
          <a:ext cx="10480178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5547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3093B-B76F-489B-B129-50F3FDFE1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Number of Matches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E0609F-49CA-49F4-8CC1-72B7C0DF77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619292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82539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BBF8-F3A3-4C45-9346-632A6D26A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Commencement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EAFE284-0E61-4590-917F-92174F9D96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005649"/>
              </p:ext>
            </p:extLst>
          </p:nvPr>
        </p:nvGraphicFramePr>
        <p:xfrm>
          <a:off x="2336673" y="2245233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0773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52</TotalTime>
  <Words>160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Algerian</vt:lpstr>
      <vt:lpstr>Franklin Gothic Medium Cond</vt:lpstr>
      <vt:lpstr>Rockwell</vt:lpstr>
      <vt:lpstr>Rockwell Condensed</vt:lpstr>
      <vt:lpstr>Wingdings</vt:lpstr>
      <vt:lpstr>Wood Type</vt:lpstr>
      <vt:lpstr>FIFA U-17 World Cup</vt:lpstr>
      <vt:lpstr>History</vt:lpstr>
      <vt:lpstr>Time Gap</vt:lpstr>
      <vt:lpstr>Route to U-17 World Cup</vt:lpstr>
      <vt:lpstr>Confederations Perspective</vt:lpstr>
      <vt:lpstr>Reservation criteria</vt:lpstr>
      <vt:lpstr>Hosting Country</vt:lpstr>
      <vt:lpstr>Number of Matches</vt:lpstr>
      <vt:lpstr>Commencement </vt:lpstr>
      <vt:lpstr>Official Mascot 2017 - Kheleo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FIFA U-17 World Cup</dc:title>
  <dc:creator>Chayan Datta</dc:creator>
  <cp:lastModifiedBy>Chayan Datta</cp:lastModifiedBy>
  <cp:revision>14</cp:revision>
  <dcterms:created xsi:type="dcterms:W3CDTF">2017-09-17T06:33:03Z</dcterms:created>
  <dcterms:modified xsi:type="dcterms:W3CDTF">2017-09-17T07:25:12Z</dcterms:modified>
</cp:coreProperties>
</file>